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2"/>
  </p:notesMasterIdLst>
  <p:sldIdLst>
    <p:sldId id="304" r:id="rId5"/>
    <p:sldId id="314" r:id="rId6"/>
    <p:sldId id="308" r:id="rId7"/>
    <p:sldId id="288" r:id="rId8"/>
    <p:sldId id="299" r:id="rId9"/>
    <p:sldId id="258" r:id="rId10"/>
    <p:sldId id="31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50D1B2C-87AC-4035-B66F-37D54F560BA3}">
          <p14:sldIdLst>
            <p14:sldId id="304"/>
            <p14:sldId id="314"/>
            <p14:sldId id="308"/>
            <p14:sldId id="288"/>
            <p14:sldId id="299"/>
            <p14:sldId id="258"/>
            <p14:sldId id="310"/>
          </p14:sldIdLst>
        </p14:section>
      </p14:sectionLst>
    </p:ex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63B9093-8059-4DF7-9B3F-9CADD695A6B2}" v="327" dt="2023-02-13T17:26:32.6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75" d="100"/>
          <a:sy n="175" d="100"/>
        </p:scale>
        <p:origin x="115" y="634"/>
      </p:cViewPr>
      <p:guideLst>
        <p:guide pos="6504"/>
        <p:guide orient="horz" pos="3696"/>
        <p:guide orient="horz" pos="19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commentAuthors" Target="commentAuthors.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ander Fedin" userId="0159ade31beabf7c" providerId="LiveId" clId="{763B9093-8059-4DF7-9B3F-9CADD695A6B2}"/>
    <pc:docChg chg="undo custSel addSld delSld modSld sldOrd modMainMaster modSection">
      <pc:chgData name="Alexander Fedin" userId="0159ade31beabf7c" providerId="LiveId" clId="{763B9093-8059-4DF7-9B3F-9CADD695A6B2}" dt="2023-02-13T17:26:32.675" v="848"/>
      <pc:docMkLst>
        <pc:docMk/>
      </pc:docMkLst>
      <pc:sldChg chg="addSp modSp mod">
        <pc:chgData name="Alexander Fedin" userId="0159ade31beabf7c" providerId="LiveId" clId="{763B9093-8059-4DF7-9B3F-9CADD695A6B2}" dt="2023-02-10T07:29:09.387" v="808" actId="167"/>
        <pc:sldMkLst>
          <pc:docMk/>
          <pc:sldMk cId="707789176" sldId="258"/>
        </pc:sldMkLst>
        <pc:spChg chg="mod">
          <ac:chgData name="Alexander Fedin" userId="0159ade31beabf7c" providerId="LiveId" clId="{763B9093-8059-4DF7-9B3F-9CADD695A6B2}" dt="2023-02-10T05:36:13.419" v="448" actId="1076"/>
          <ac:spMkLst>
            <pc:docMk/>
            <pc:sldMk cId="707789176" sldId="258"/>
            <ac:spMk id="2" creationId="{A29DE7F2-E890-4744-88DD-A75F5E300513}"/>
          </ac:spMkLst>
        </pc:spChg>
        <pc:spChg chg="add mod ord">
          <ac:chgData name="Alexander Fedin" userId="0159ade31beabf7c" providerId="LiveId" clId="{763B9093-8059-4DF7-9B3F-9CADD695A6B2}" dt="2023-02-10T07:29:09.387" v="808" actId="167"/>
          <ac:spMkLst>
            <pc:docMk/>
            <pc:sldMk cId="707789176" sldId="258"/>
            <ac:spMk id="3" creationId="{6F8C8930-3902-DAA3-097B-9CD51FE9976D}"/>
          </ac:spMkLst>
        </pc:spChg>
      </pc:sldChg>
      <pc:sldChg chg="addSp delSp modSp mod">
        <pc:chgData name="Alexander Fedin" userId="0159ade31beabf7c" providerId="LiveId" clId="{763B9093-8059-4DF7-9B3F-9CADD695A6B2}" dt="2023-02-10T07:28:48.752" v="804" actId="167"/>
        <pc:sldMkLst>
          <pc:docMk/>
          <pc:sldMk cId="1775124906" sldId="288"/>
        </pc:sldMkLst>
        <pc:spChg chg="mod">
          <ac:chgData name="Alexander Fedin" userId="0159ade31beabf7c" providerId="LiveId" clId="{763B9093-8059-4DF7-9B3F-9CADD695A6B2}" dt="2023-02-10T06:54:42.327" v="485" actId="552"/>
          <ac:spMkLst>
            <pc:docMk/>
            <pc:sldMk cId="1775124906" sldId="288"/>
            <ac:spMk id="2" creationId="{75031FE9-9059-4FE8-B4AC-9771F23A1B89}"/>
          </ac:spMkLst>
        </pc:spChg>
        <pc:spChg chg="mod">
          <ac:chgData name="Alexander Fedin" userId="0159ade31beabf7c" providerId="LiveId" clId="{763B9093-8059-4DF7-9B3F-9CADD695A6B2}" dt="2023-02-10T06:54:42.327" v="485" actId="552"/>
          <ac:spMkLst>
            <pc:docMk/>
            <pc:sldMk cId="1775124906" sldId="288"/>
            <ac:spMk id="3" creationId="{D4A2EB3F-4D60-451F-8F45-7D6654D2FCD9}"/>
          </ac:spMkLst>
        </pc:spChg>
        <pc:spChg chg="del">
          <ac:chgData name="Alexander Fedin" userId="0159ade31beabf7c" providerId="LiveId" clId="{763B9093-8059-4DF7-9B3F-9CADD695A6B2}" dt="2023-02-10T05:26:25.776" v="413" actId="478"/>
          <ac:spMkLst>
            <pc:docMk/>
            <pc:sldMk cId="1775124906" sldId="288"/>
            <ac:spMk id="5" creationId="{20F9FDD5-17DD-4E86-859F-12FD2CEFA8FE}"/>
          </ac:spMkLst>
        </pc:spChg>
        <pc:spChg chg="mod">
          <ac:chgData name="Alexander Fedin" userId="0159ade31beabf7c" providerId="LiveId" clId="{763B9093-8059-4DF7-9B3F-9CADD695A6B2}" dt="2023-02-10T06:54:42.327" v="485" actId="552"/>
          <ac:spMkLst>
            <pc:docMk/>
            <pc:sldMk cId="1775124906" sldId="288"/>
            <ac:spMk id="6" creationId="{D8E6824E-0D47-49EA-8EE0-CE2D88B71C95}"/>
          </ac:spMkLst>
        </pc:spChg>
        <pc:spChg chg="mod">
          <ac:chgData name="Alexander Fedin" userId="0159ade31beabf7c" providerId="LiveId" clId="{763B9093-8059-4DF7-9B3F-9CADD695A6B2}" dt="2023-02-10T06:54:42.327" v="485" actId="552"/>
          <ac:spMkLst>
            <pc:docMk/>
            <pc:sldMk cId="1775124906" sldId="288"/>
            <ac:spMk id="7" creationId="{3D14621F-E216-481D-9308-97B0F79B6DAA}"/>
          </ac:spMkLst>
        </pc:spChg>
        <pc:spChg chg="mod">
          <ac:chgData name="Alexander Fedin" userId="0159ade31beabf7c" providerId="LiveId" clId="{763B9093-8059-4DF7-9B3F-9CADD695A6B2}" dt="2023-02-10T06:54:42.327" v="485" actId="552"/>
          <ac:spMkLst>
            <pc:docMk/>
            <pc:sldMk cId="1775124906" sldId="288"/>
            <ac:spMk id="8" creationId="{627E3C21-87F8-4497-8569-36A5D95EC8B5}"/>
          </ac:spMkLst>
        </pc:spChg>
        <pc:spChg chg="mod">
          <ac:chgData name="Alexander Fedin" userId="0159ade31beabf7c" providerId="LiveId" clId="{763B9093-8059-4DF7-9B3F-9CADD695A6B2}" dt="2023-02-10T06:54:42.327" v="485" actId="552"/>
          <ac:spMkLst>
            <pc:docMk/>
            <pc:sldMk cId="1775124906" sldId="288"/>
            <ac:spMk id="9" creationId="{DC230641-EC34-4C9D-AC9A-13EE61C81903}"/>
          </ac:spMkLst>
        </pc:spChg>
        <pc:spChg chg="mod">
          <ac:chgData name="Alexander Fedin" userId="0159ade31beabf7c" providerId="LiveId" clId="{763B9093-8059-4DF7-9B3F-9CADD695A6B2}" dt="2023-02-10T06:54:42.327" v="485" actId="552"/>
          <ac:spMkLst>
            <pc:docMk/>
            <pc:sldMk cId="1775124906" sldId="288"/>
            <ac:spMk id="10" creationId="{E9243144-E2F2-49CE-BDE1-6E00A2555F98}"/>
          </ac:spMkLst>
        </pc:spChg>
        <pc:spChg chg="del">
          <ac:chgData name="Alexander Fedin" userId="0159ade31beabf7c" providerId="LiveId" clId="{763B9093-8059-4DF7-9B3F-9CADD695A6B2}" dt="2023-02-10T05:23:14.992" v="406" actId="478"/>
          <ac:spMkLst>
            <pc:docMk/>
            <pc:sldMk cId="1775124906" sldId="288"/>
            <ac:spMk id="11" creationId="{1018725B-A88C-41E8-8D6A-44DF7A9F132D}"/>
          </ac:spMkLst>
        </pc:spChg>
        <pc:spChg chg="del">
          <ac:chgData name="Alexander Fedin" userId="0159ade31beabf7c" providerId="LiveId" clId="{763B9093-8059-4DF7-9B3F-9CADD695A6B2}" dt="2023-02-10T05:23:05.368" v="404" actId="478"/>
          <ac:spMkLst>
            <pc:docMk/>
            <pc:sldMk cId="1775124906" sldId="288"/>
            <ac:spMk id="12" creationId="{C06C2114-7A69-43E0-801C-F0779B58AF15}"/>
          </ac:spMkLst>
        </pc:spChg>
        <pc:spChg chg="add del mod">
          <ac:chgData name="Alexander Fedin" userId="0159ade31beabf7c" providerId="LiveId" clId="{763B9093-8059-4DF7-9B3F-9CADD695A6B2}" dt="2023-02-10T05:23:10.809" v="405" actId="478"/>
          <ac:spMkLst>
            <pc:docMk/>
            <pc:sldMk cId="1775124906" sldId="288"/>
            <ac:spMk id="15" creationId="{0AA10581-0BF5-E094-80AE-051C23D429F2}"/>
          </ac:spMkLst>
        </pc:spChg>
        <pc:spChg chg="add del mod">
          <ac:chgData name="Alexander Fedin" userId="0159ade31beabf7c" providerId="LiveId" clId="{763B9093-8059-4DF7-9B3F-9CADD695A6B2}" dt="2023-02-10T05:23:18.072" v="407" actId="478"/>
          <ac:spMkLst>
            <pc:docMk/>
            <pc:sldMk cId="1775124906" sldId="288"/>
            <ac:spMk id="17" creationId="{EC8795A5-B478-636A-D304-A3F1E98E2104}"/>
          </ac:spMkLst>
        </pc:spChg>
        <pc:spChg chg="add mod ord">
          <ac:chgData name="Alexander Fedin" userId="0159ade31beabf7c" providerId="LiveId" clId="{763B9093-8059-4DF7-9B3F-9CADD695A6B2}" dt="2023-02-10T07:28:48.752" v="804" actId="167"/>
          <ac:spMkLst>
            <pc:docMk/>
            <pc:sldMk cId="1775124906" sldId="288"/>
            <ac:spMk id="18" creationId="{9E65A581-AF1F-C49A-5F9A-ECDFB012960C}"/>
          </ac:spMkLst>
        </pc:spChg>
        <pc:spChg chg="del">
          <ac:chgData name="Alexander Fedin" userId="0159ade31beabf7c" providerId="LiveId" clId="{763B9093-8059-4DF7-9B3F-9CADD695A6B2}" dt="2023-02-10T05:26:31.372" v="414" actId="478"/>
          <ac:spMkLst>
            <pc:docMk/>
            <pc:sldMk cId="1775124906" sldId="288"/>
            <ac:spMk id="46" creationId="{8A87D3CE-45F6-472C-A82F-FE244BA4AEAF}"/>
          </ac:spMkLst>
        </pc:spChg>
      </pc:sldChg>
      <pc:sldChg chg="addSp delSp modSp mod">
        <pc:chgData name="Alexander Fedin" userId="0159ade31beabf7c" providerId="LiveId" clId="{763B9093-8059-4DF7-9B3F-9CADD695A6B2}" dt="2023-02-10T07:29:01.814" v="806" actId="167"/>
        <pc:sldMkLst>
          <pc:docMk/>
          <pc:sldMk cId="2281914008" sldId="299"/>
        </pc:sldMkLst>
        <pc:spChg chg="mod">
          <ac:chgData name="Alexander Fedin" userId="0159ade31beabf7c" providerId="LiveId" clId="{763B9093-8059-4DF7-9B3F-9CADD695A6B2}" dt="2023-02-10T05:35:46.110" v="446" actId="122"/>
          <ac:spMkLst>
            <pc:docMk/>
            <pc:sldMk cId="2281914008" sldId="299"/>
            <ac:spMk id="2" creationId="{7E37BB13-4AF5-4C37-A4E4-C8EBF618E4D4}"/>
          </ac:spMkLst>
        </pc:spChg>
        <pc:spChg chg="del">
          <ac:chgData name="Alexander Fedin" userId="0159ade31beabf7c" providerId="LiveId" clId="{763B9093-8059-4DF7-9B3F-9CADD695A6B2}" dt="2023-02-10T05:31:43.896" v="435" actId="478"/>
          <ac:spMkLst>
            <pc:docMk/>
            <pc:sldMk cId="2281914008" sldId="299"/>
            <ac:spMk id="5" creationId="{F70419B2-F393-4213-A2F2-54D877B3EE40}"/>
          </ac:spMkLst>
        </pc:spChg>
        <pc:spChg chg="add del mod">
          <ac:chgData name="Alexander Fedin" userId="0159ade31beabf7c" providerId="LiveId" clId="{763B9093-8059-4DF7-9B3F-9CADD695A6B2}" dt="2023-02-10T05:35:46.110" v="446" actId="122"/>
          <ac:spMkLst>
            <pc:docMk/>
            <pc:sldMk cId="2281914008" sldId="299"/>
            <ac:spMk id="6" creationId="{FB02A17B-8C7F-4600-9FBE-49BE31E3E1FA}"/>
          </ac:spMkLst>
        </pc:spChg>
        <pc:spChg chg="del">
          <ac:chgData name="Alexander Fedin" userId="0159ade31beabf7c" providerId="LiveId" clId="{763B9093-8059-4DF7-9B3F-9CADD695A6B2}" dt="2023-02-10T05:31:58.686" v="439" actId="478"/>
          <ac:spMkLst>
            <pc:docMk/>
            <pc:sldMk cId="2281914008" sldId="299"/>
            <ac:spMk id="7" creationId="{A83EA85C-EBA3-4B50-86CE-7FD4A374EC95}"/>
          </ac:spMkLst>
        </pc:spChg>
        <pc:spChg chg="del">
          <ac:chgData name="Alexander Fedin" userId="0159ade31beabf7c" providerId="LiveId" clId="{763B9093-8059-4DF7-9B3F-9CADD695A6B2}" dt="2023-02-10T05:31:58.686" v="439" actId="478"/>
          <ac:spMkLst>
            <pc:docMk/>
            <pc:sldMk cId="2281914008" sldId="299"/>
            <ac:spMk id="8" creationId="{107A6D8A-72F9-4BD4-A4AE-69013301D93C}"/>
          </ac:spMkLst>
        </pc:spChg>
        <pc:spChg chg="del">
          <ac:chgData name="Alexander Fedin" userId="0159ade31beabf7c" providerId="LiveId" clId="{763B9093-8059-4DF7-9B3F-9CADD695A6B2}" dt="2023-02-10T05:31:19.038" v="430" actId="478"/>
          <ac:spMkLst>
            <pc:docMk/>
            <pc:sldMk cId="2281914008" sldId="299"/>
            <ac:spMk id="9" creationId="{8C01D04F-A541-4735-B655-9BDF5313C65C}"/>
          </ac:spMkLst>
        </pc:spChg>
        <pc:spChg chg="del">
          <ac:chgData name="Alexander Fedin" userId="0159ade31beabf7c" providerId="LiveId" clId="{763B9093-8059-4DF7-9B3F-9CADD695A6B2}" dt="2023-02-10T05:31:14.077" v="429" actId="478"/>
          <ac:spMkLst>
            <pc:docMk/>
            <pc:sldMk cId="2281914008" sldId="299"/>
            <ac:spMk id="10" creationId="{B3247631-4CDA-4DAE-BFB7-19E0E06A3FEC}"/>
          </ac:spMkLst>
        </pc:spChg>
        <pc:spChg chg="del">
          <ac:chgData name="Alexander Fedin" userId="0159ade31beabf7c" providerId="LiveId" clId="{763B9093-8059-4DF7-9B3F-9CADD695A6B2}" dt="2023-02-10T05:31:19.038" v="430" actId="478"/>
          <ac:spMkLst>
            <pc:docMk/>
            <pc:sldMk cId="2281914008" sldId="299"/>
            <ac:spMk id="11" creationId="{44E7FBD4-2705-45F7-AB4F-8925DE1DB8D3}"/>
          </ac:spMkLst>
        </pc:spChg>
        <pc:spChg chg="del">
          <ac:chgData name="Alexander Fedin" userId="0159ade31beabf7c" providerId="LiveId" clId="{763B9093-8059-4DF7-9B3F-9CADD695A6B2}" dt="2023-02-10T05:31:19.038" v="430" actId="478"/>
          <ac:spMkLst>
            <pc:docMk/>
            <pc:sldMk cId="2281914008" sldId="299"/>
            <ac:spMk id="12" creationId="{7F67EAD8-DD92-4AEB-8BE7-53E5FA194B44}"/>
          </ac:spMkLst>
        </pc:spChg>
        <pc:spChg chg="add del mod">
          <ac:chgData name="Alexander Fedin" userId="0159ade31beabf7c" providerId="LiveId" clId="{763B9093-8059-4DF7-9B3F-9CADD695A6B2}" dt="2023-02-10T05:31:19.038" v="430" actId="478"/>
          <ac:spMkLst>
            <pc:docMk/>
            <pc:sldMk cId="2281914008" sldId="299"/>
            <ac:spMk id="15" creationId="{EDC092F8-CC71-89C8-457B-33BAB38F391D}"/>
          </ac:spMkLst>
        </pc:spChg>
        <pc:spChg chg="add del mod">
          <ac:chgData name="Alexander Fedin" userId="0159ade31beabf7c" providerId="LiveId" clId="{763B9093-8059-4DF7-9B3F-9CADD695A6B2}" dt="2023-02-10T05:31:27.269" v="433" actId="478"/>
          <ac:spMkLst>
            <pc:docMk/>
            <pc:sldMk cId="2281914008" sldId="299"/>
            <ac:spMk id="17" creationId="{BB1C752C-3C8A-F984-3DE9-2D4EADEBA739}"/>
          </ac:spMkLst>
        </pc:spChg>
        <pc:spChg chg="add del mod">
          <ac:chgData name="Alexander Fedin" userId="0159ade31beabf7c" providerId="LiveId" clId="{763B9093-8059-4DF7-9B3F-9CADD695A6B2}" dt="2023-02-10T05:31:27.269" v="433" actId="478"/>
          <ac:spMkLst>
            <pc:docMk/>
            <pc:sldMk cId="2281914008" sldId="299"/>
            <ac:spMk id="19" creationId="{2F1F010A-F0C4-5CD1-71E9-9B2A99D50F03}"/>
          </ac:spMkLst>
        </pc:spChg>
        <pc:spChg chg="add del mod">
          <ac:chgData name="Alexander Fedin" userId="0159ade31beabf7c" providerId="LiveId" clId="{763B9093-8059-4DF7-9B3F-9CADD695A6B2}" dt="2023-02-10T05:31:27.269" v="433" actId="478"/>
          <ac:spMkLst>
            <pc:docMk/>
            <pc:sldMk cId="2281914008" sldId="299"/>
            <ac:spMk id="21" creationId="{51F6B71F-6C14-E6D8-0AA5-6B472DF4B9A9}"/>
          </ac:spMkLst>
        </pc:spChg>
        <pc:spChg chg="add del mod">
          <ac:chgData name="Alexander Fedin" userId="0159ade31beabf7c" providerId="LiveId" clId="{763B9093-8059-4DF7-9B3F-9CADD695A6B2}" dt="2023-02-10T05:31:50.652" v="438" actId="478"/>
          <ac:spMkLst>
            <pc:docMk/>
            <pc:sldMk cId="2281914008" sldId="299"/>
            <ac:spMk id="23" creationId="{6345F1C2-319E-3627-03E0-BDC81C54D213}"/>
          </ac:spMkLst>
        </pc:spChg>
        <pc:spChg chg="add del mod">
          <ac:chgData name="Alexander Fedin" userId="0159ade31beabf7c" providerId="LiveId" clId="{763B9093-8059-4DF7-9B3F-9CADD695A6B2}" dt="2023-02-10T05:31:47.328" v="437" actId="478"/>
          <ac:spMkLst>
            <pc:docMk/>
            <pc:sldMk cId="2281914008" sldId="299"/>
            <ac:spMk id="25" creationId="{F64A2563-DFEA-4D9D-3321-5051CDCDE62E}"/>
          </ac:spMkLst>
        </pc:spChg>
        <pc:spChg chg="add del mod">
          <ac:chgData name="Alexander Fedin" userId="0159ade31beabf7c" providerId="LiveId" clId="{763B9093-8059-4DF7-9B3F-9CADD695A6B2}" dt="2023-02-10T05:32:02.255" v="440" actId="478"/>
          <ac:spMkLst>
            <pc:docMk/>
            <pc:sldMk cId="2281914008" sldId="299"/>
            <ac:spMk id="27" creationId="{5C8B5C6C-E644-CA20-F998-1DA48580CD8B}"/>
          </ac:spMkLst>
        </pc:spChg>
        <pc:spChg chg="add del mod">
          <ac:chgData name="Alexander Fedin" userId="0159ade31beabf7c" providerId="LiveId" clId="{763B9093-8059-4DF7-9B3F-9CADD695A6B2}" dt="2023-02-10T05:32:02.255" v="440" actId="478"/>
          <ac:spMkLst>
            <pc:docMk/>
            <pc:sldMk cId="2281914008" sldId="299"/>
            <ac:spMk id="29" creationId="{06A8C1D7-E6FA-1821-3D61-44C1E8C3D79C}"/>
          </ac:spMkLst>
        </pc:spChg>
        <pc:spChg chg="add mod">
          <ac:chgData name="Alexander Fedin" userId="0159ade31beabf7c" providerId="LiveId" clId="{763B9093-8059-4DF7-9B3F-9CADD695A6B2}" dt="2023-02-10T05:35:46.110" v="446" actId="122"/>
          <ac:spMkLst>
            <pc:docMk/>
            <pc:sldMk cId="2281914008" sldId="299"/>
            <ac:spMk id="30" creationId="{10F9861B-7712-16C9-01B2-B2FF12F3E216}"/>
          </ac:spMkLst>
        </pc:spChg>
        <pc:spChg chg="add mod">
          <ac:chgData name="Alexander Fedin" userId="0159ade31beabf7c" providerId="LiveId" clId="{763B9093-8059-4DF7-9B3F-9CADD695A6B2}" dt="2023-02-10T05:35:46.110" v="446" actId="122"/>
          <ac:spMkLst>
            <pc:docMk/>
            <pc:sldMk cId="2281914008" sldId="299"/>
            <ac:spMk id="31" creationId="{290EEF0F-4956-E217-8F72-56310917B6BE}"/>
          </ac:spMkLst>
        </pc:spChg>
        <pc:spChg chg="add mod ord">
          <ac:chgData name="Alexander Fedin" userId="0159ade31beabf7c" providerId="LiveId" clId="{763B9093-8059-4DF7-9B3F-9CADD695A6B2}" dt="2023-02-10T07:29:01.814" v="806" actId="167"/>
          <ac:spMkLst>
            <pc:docMk/>
            <pc:sldMk cId="2281914008" sldId="299"/>
            <ac:spMk id="32" creationId="{F78D580F-C5E1-DC48-A74E-0A7482B0BD5D}"/>
          </ac:spMkLst>
        </pc:spChg>
      </pc:sldChg>
      <pc:sldChg chg="addSp modSp mod">
        <pc:chgData name="Alexander Fedin" userId="0159ade31beabf7c" providerId="LiveId" clId="{763B9093-8059-4DF7-9B3F-9CADD695A6B2}" dt="2023-02-10T07:28:20.786" v="800"/>
        <pc:sldMkLst>
          <pc:docMk/>
          <pc:sldMk cId="1476137269" sldId="304"/>
        </pc:sldMkLst>
        <pc:spChg chg="add mod ord">
          <ac:chgData name="Alexander Fedin" userId="0159ade31beabf7c" providerId="LiveId" clId="{763B9093-8059-4DF7-9B3F-9CADD695A6B2}" dt="2023-02-10T07:27:46.551" v="681" actId="167"/>
          <ac:spMkLst>
            <pc:docMk/>
            <pc:sldMk cId="1476137269" sldId="304"/>
            <ac:spMk id="2" creationId="{09006B15-EC92-DC03-5A2A-52B20FB697F1}"/>
          </ac:spMkLst>
        </pc:spChg>
        <pc:picChg chg="mod">
          <ac:chgData name="Alexander Fedin" userId="0159ade31beabf7c" providerId="LiveId" clId="{763B9093-8059-4DF7-9B3F-9CADD695A6B2}" dt="2023-02-10T07:28:20.786" v="800"/>
          <ac:picMkLst>
            <pc:docMk/>
            <pc:sldMk cId="1476137269" sldId="304"/>
            <ac:picMk id="1026" creationId="{91DC009F-21D2-A1EF-2DBF-F2F270B37064}"/>
          </ac:picMkLst>
        </pc:picChg>
      </pc:sldChg>
      <pc:sldChg chg="addSp modSp mod">
        <pc:chgData name="Alexander Fedin" userId="0159ade31beabf7c" providerId="LiveId" clId="{763B9093-8059-4DF7-9B3F-9CADD695A6B2}" dt="2023-02-10T07:28:38.367" v="802" actId="167"/>
        <pc:sldMkLst>
          <pc:docMk/>
          <pc:sldMk cId="731641844" sldId="308"/>
        </pc:sldMkLst>
        <pc:spChg chg="mod">
          <ac:chgData name="Alexander Fedin" userId="0159ade31beabf7c" providerId="LiveId" clId="{763B9093-8059-4DF7-9B3F-9CADD695A6B2}" dt="2023-02-10T06:54:07.668" v="477" actId="20577"/>
          <ac:spMkLst>
            <pc:docMk/>
            <pc:sldMk cId="731641844" sldId="308"/>
            <ac:spMk id="2" creationId="{67708C79-A4AC-4B5D-92DF-600737E4D11A}"/>
          </ac:spMkLst>
        </pc:spChg>
        <pc:spChg chg="add mod ord">
          <ac:chgData name="Alexander Fedin" userId="0159ade31beabf7c" providerId="LiveId" clId="{763B9093-8059-4DF7-9B3F-9CADD695A6B2}" dt="2023-02-10T07:28:38.367" v="802" actId="167"/>
          <ac:spMkLst>
            <pc:docMk/>
            <pc:sldMk cId="731641844" sldId="308"/>
            <ac:spMk id="15" creationId="{E0A41F8B-E0E4-8035-51D1-4734461F7DA4}"/>
          </ac:spMkLst>
        </pc:spChg>
      </pc:sldChg>
      <pc:sldChg chg="addSp delSp modSp mod">
        <pc:chgData name="Alexander Fedin" userId="0159ade31beabf7c" providerId="LiveId" clId="{763B9093-8059-4DF7-9B3F-9CADD695A6B2}" dt="2023-02-10T07:29:20.336" v="810" actId="167"/>
        <pc:sldMkLst>
          <pc:docMk/>
          <pc:sldMk cId="3140179507" sldId="310"/>
        </pc:sldMkLst>
        <pc:spChg chg="mod">
          <ac:chgData name="Alexander Fedin" userId="0159ade31beabf7c" providerId="LiveId" clId="{763B9093-8059-4DF7-9B3F-9CADD695A6B2}" dt="2023-02-10T05:58:36.667" v="451" actId="1076"/>
          <ac:spMkLst>
            <pc:docMk/>
            <pc:sldMk cId="3140179507" sldId="310"/>
            <ac:spMk id="2" creationId="{537E1C88-627C-4655-A4FB-0BB02EDB078A}"/>
          </ac:spMkLst>
        </pc:spChg>
        <pc:spChg chg="del">
          <ac:chgData name="Alexander Fedin" userId="0159ade31beabf7c" providerId="LiveId" clId="{763B9093-8059-4DF7-9B3F-9CADD695A6B2}" dt="2023-02-10T05:58:31.590" v="449" actId="478"/>
          <ac:spMkLst>
            <pc:docMk/>
            <pc:sldMk cId="3140179507" sldId="310"/>
            <ac:spMk id="3" creationId="{9F0C024C-955E-4385-A35A-F3CFF3E3B7D8}"/>
          </ac:spMkLst>
        </pc:spChg>
        <pc:spChg chg="del">
          <ac:chgData name="Alexander Fedin" userId="0159ade31beabf7c" providerId="LiveId" clId="{763B9093-8059-4DF7-9B3F-9CADD695A6B2}" dt="2023-02-10T06:03:39.288" v="469" actId="478"/>
          <ac:spMkLst>
            <pc:docMk/>
            <pc:sldMk cId="3140179507" sldId="310"/>
            <ac:spMk id="4" creationId="{57827957-2A18-4113-A885-6BA5C784BDBD}"/>
          </ac:spMkLst>
        </pc:spChg>
        <pc:spChg chg="del">
          <ac:chgData name="Alexander Fedin" userId="0159ade31beabf7c" providerId="LiveId" clId="{763B9093-8059-4DF7-9B3F-9CADD695A6B2}" dt="2023-02-10T06:03:42.873" v="470" actId="478"/>
          <ac:spMkLst>
            <pc:docMk/>
            <pc:sldMk cId="3140179507" sldId="310"/>
            <ac:spMk id="5" creationId="{F539C2B3-BF73-4E56-810C-5C72D0ADD145}"/>
          </ac:spMkLst>
        </pc:spChg>
        <pc:spChg chg="del">
          <ac:chgData name="Alexander Fedin" userId="0159ade31beabf7c" providerId="LiveId" clId="{763B9093-8059-4DF7-9B3F-9CADD695A6B2}" dt="2023-02-10T05:58:31.590" v="449" actId="478"/>
          <ac:spMkLst>
            <pc:docMk/>
            <pc:sldMk cId="3140179507" sldId="310"/>
            <ac:spMk id="6" creationId="{3E9D3DB3-C1BA-4868-A961-5C1E6633B0F9}"/>
          </ac:spMkLst>
        </pc:spChg>
        <pc:spChg chg="del">
          <ac:chgData name="Alexander Fedin" userId="0159ade31beabf7c" providerId="LiveId" clId="{763B9093-8059-4DF7-9B3F-9CADD695A6B2}" dt="2023-02-10T05:58:31.590" v="449" actId="478"/>
          <ac:spMkLst>
            <pc:docMk/>
            <pc:sldMk cId="3140179507" sldId="310"/>
            <ac:spMk id="7" creationId="{A2A6799E-556B-499A-9E05-14516D420BE1}"/>
          </ac:spMkLst>
        </pc:spChg>
        <pc:spChg chg="add del mod">
          <ac:chgData name="Alexander Fedin" userId="0159ade31beabf7c" providerId="LiveId" clId="{763B9093-8059-4DF7-9B3F-9CADD695A6B2}" dt="2023-02-10T05:58:48.158" v="453" actId="478"/>
          <ac:spMkLst>
            <pc:docMk/>
            <pc:sldMk cId="3140179507" sldId="310"/>
            <ac:spMk id="9" creationId="{944F74BB-4C79-10BA-FDC1-E047FAAC8D37}"/>
          </ac:spMkLst>
        </pc:spChg>
        <pc:spChg chg="add del mod">
          <ac:chgData name="Alexander Fedin" userId="0159ade31beabf7c" providerId="LiveId" clId="{763B9093-8059-4DF7-9B3F-9CADD695A6B2}" dt="2023-02-10T05:58:40.598" v="452" actId="478"/>
          <ac:spMkLst>
            <pc:docMk/>
            <pc:sldMk cId="3140179507" sldId="310"/>
            <ac:spMk id="11" creationId="{84A43666-4D3D-CDFB-0849-24A84A30C9F9}"/>
          </ac:spMkLst>
        </pc:spChg>
        <pc:spChg chg="add del mod">
          <ac:chgData name="Alexander Fedin" userId="0159ade31beabf7c" providerId="LiveId" clId="{763B9093-8059-4DF7-9B3F-9CADD695A6B2}" dt="2023-02-10T05:58:48.158" v="453" actId="478"/>
          <ac:spMkLst>
            <pc:docMk/>
            <pc:sldMk cId="3140179507" sldId="310"/>
            <ac:spMk id="13" creationId="{8B449FE6-4C32-7711-79AF-D75B6C95DE98}"/>
          </ac:spMkLst>
        </pc:spChg>
        <pc:spChg chg="add del mod">
          <ac:chgData name="Alexander Fedin" userId="0159ade31beabf7c" providerId="LiveId" clId="{763B9093-8059-4DF7-9B3F-9CADD695A6B2}" dt="2023-02-10T05:58:48.158" v="453" actId="478"/>
          <ac:spMkLst>
            <pc:docMk/>
            <pc:sldMk cId="3140179507" sldId="310"/>
            <ac:spMk id="15" creationId="{B144D391-8394-8078-DCF6-AFB6333C4195}"/>
          </ac:spMkLst>
        </pc:spChg>
        <pc:spChg chg="add del mod">
          <ac:chgData name="Alexander Fedin" userId="0159ade31beabf7c" providerId="LiveId" clId="{763B9093-8059-4DF7-9B3F-9CADD695A6B2}" dt="2023-02-10T05:58:48.158" v="453" actId="478"/>
          <ac:spMkLst>
            <pc:docMk/>
            <pc:sldMk cId="3140179507" sldId="310"/>
            <ac:spMk id="17" creationId="{20E6CE00-4168-8A20-6AD6-594A192ADF69}"/>
          </ac:spMkLst>
        </pc:spChg>
        <pc:spChg chg="add del mod">
          <ac:chgData name="Alexander Fedin" userId="0159ade31beabf7c" providerId="LiveId" clId="{763B9093-8059-4DF7-9B3F-9CADD695A6B2}" dt="2023-02-10T05:58:48.158" v="453" actId="478"/>
          <ac:spMkLst>
            <pc:docMk/>
            <pc:sldMk cId="3140179507" sldId="310"/>
            <ac:spMk id="19" creationId="{7D69E64A-FEC9-B9EF-D88E-1D4D7947F580}"/>
          </ac:spMkLst>
        </pc:spChg>
        <pc:spChg chg="del">
          <ac:chgData name="Alexander Fedin" userId="0159ade31beabf7c" providerId="LiveId" clId="{763B9093-8059-4DF7-9B3F-9CADD695A6B2}" dt="2023-02-10T05:58:31.590" v="449" actId="478"/>
          <ac:spMkLst>
            <pc:docMk/>
            <pc:sldMk cId="3140179507" sldId="310"/>
            <ac:spMk id="20" creationId="{96A25842-BD20-438E-8C0B-8759A486D435}"/>
          </ac:spMkLst>
        </pc:spChg>
        <pc:spChg chg="del">
          <ac:chgData name="Alexander Fedin" userId="0159ade31beabf7c" providerId="LiveId" clId="{763B9093-8059-4DF7-9B3F-9CADD695A6B2}" dt="2023-02-10T05:58:31.590" v="449" actId="478"/>
          <ac:spMkLst>
            <pc:docMk/>
            <pc:sldMk cId="3140179507" sldId="310"/>
            <ac:spMk id="22" creationId="{41C0EB39-C787-49D7-A223-0B9A01FCA197}"/>
          </ac:spMkLst>
        </pc:spChg>
        <pc:spChg chg="del">
          <ac:chgData name="Alexander Fedin" userId="0159ade31beabf7c" providerId="LiveId" clId="{763B9093-8059-4DF7-9B3F-9CADD695A6B2}" dt="2023-02-10T05:58:31.590" v="449" actId="478"/>
          <ac:spMkLst>
            <pc:docMk/>
            <pc:sldMk cId="3140179507" sldId="310"/>
            <ac:spMk id="24" creationId="{E8D849D5-F4B3-46F8-8FAA-BFE11319965D}"/>
          </ac:spMkLst>
        </pc:spChg>
        <pc:spChg chg="add mod ord">
          <ac:chgData name="Alexander Fedin" userId="0159ade31beabf7c" providerId="LiveId" clId="{763B9093-8059-4DF7-9B3F-9CADD695A6B2}" dt="2023-02-10T07:29:20.336" v="810" actId="167"/>
          <ac:spMkLst>
            <pc:docMk/>
            <pc:sldMk cId="3140179507" sldId="310"/>
            <ac:spMk id="32" creationId="{9415DA02-A480-1F59-1D80-F88B8A329B63}"/>
          </ac:spMkLst>
        </pc:spChg>
        <pc:spChg chg="del">
          <ac:chgData name="Alexander Fedin" userId="0159ade31beabf7c" providerId="LiveId" clId="{763B9093-8059-4DF7-9B3F-9CADD695A6B2}" dt="2023-02-10T05:58:31.590" v="449" actId="478"/>
          <ac:spMkLst>
            <pc:docMk/>
            <pc:sldMk cId="3140179507" sldId="310"/>
            <ac:spMk id="41" creationId="{C3CF584F-059A-40C2-93C4-77FF3B60A4B6}"/>
          </ac:spMkLst>
        </pc:spChg>
        <pc:spChg chg="del">
          <ac:chgData name="Alexander Fedin" userId="0159ade31beabf7c" providerId="LiveId" clId="{763B9093-8059-4DF7-9B3F-9CADD695A6B2}" dt="2023-02-10T06:03:48.831" v="471" actId="478"/>
          <ac:spMkLst>
            <pc:docMk/>
            <pc:sldMk cId="3140179507" sldId="310"/>
            <ac:spMk id="85" creationId="{5EB842A5-6634-4B31-B78C-639CDAF543A1}"/>
          </ac:spMkLst>
        </pc:spChg>
        <pc:graphicFrameChg chg="add del mod">
          <ac:chgData name="Alexander Fedin" userId="0159ade31beabf7c" providerId="LiveId" clId="{763B9093-8059-4DF7-9B3F-9CADD695A6B2}" dt="2023-02-10T06:00:33.191" v="457" actId="478"/>
          <ac:graphicFrameMkLst>
            <pc:docMk/>
            <pc:sldMk cId="3140179507" sldId="310"/>
            <ac:graphicFrameMk id="21" creationId="{03D2F64B-841C-EC47-6DD7-1C68CBE2966C}"/>
          </ac:graphicFrameMkLst>
        </pc:graphicFrameChg>
        <pc:graphicFrameChg chg="add del mod">
          <ac:chgData name="Alexander Fedin" userId="0159ade31beabf7c" providerId="LiveId" clId="{763B9093-8059-4DF7-9B3F-9CADD695A6B2}" dt="2023-02-10T06:02:55.685" v="463" actId="478"/>
          <ac:graphicFrameMkLst>
            <pc:docMk/>
            <pc:sldMk cId="3140179507" sldId="310"/>
            <ac:graphicFrameMk id="23" creationId="{28149D98-D51E-3C21-069F-275C8DC17095}"/>
          </ac:graphicFrameMkLst>
        </pc:graphicFrameChg>
        <pc:picChg chg="del">
          <ac:chgData name="Alexander Fedin" userId="0159ade31beabf7c" providerId="LiveId" clId="{763B9093-8059-4DF7-9B3F-9CADD695A6B2}" dt="2023-02-10T05:58:31.590" v="449" actId="478"/>
          <ac:picMkLst>
            <pc:docMk/>
            <pc:sldMk cId="3140179507" sldId="310"/>
            <ac:picMk id="26" creationId="{78E9C609-F821-48A0-9B18-7D01C77AB3B5}"/>
          </ac:picMkLst>
        </pc:picChg>
        <pc:picChg chg="add del mod">
          <ac:chgData name="Alexander Fedin" userId="0159ade31beabf7c" providerId="LiveId" clId="{763B9093-8059-4DF7-9B3F-9CADD695A6B2}" dt="2023-02-10T07:10:40.204" v="500" actId="478"/>
          <ac:picMkLst>
            <pc:docMk/>
            <pc:sldMk cId="3140179507" sldId="310"/>
            <ac:picMk id="27" creationId="{74C89478-37A2-5F3B-3E53-6B946F10389F}"/>
          </ac:picMkLst>
        </pc:picChg>
        <pc:picChg chg="del">
          <ac:chgData name="Alexander Fedin" userId="0159ade31beabf7c" providerId="LiveId" clId="{763B9093-8059-4DF7-9B3F-9CADD695A6B2}" dt="2023-02-10T05:58:31.590" v="449" actId="478"/>
          <ac:picMkLst>
            <pc:docMk/>
            <pc:sldMk cId="3140179507" sldId="310"/>
            <ac:picMk id="28" creationId="{25E83C3D-3E68-4FDF-A755-9E9D77FE37C4}"/>
          </ac:picMkLst>
        </pc:picChg>
        <pc:picChg chg="del">
          <ac:chgData name="Alexander Fedin" userId="0159ade31beabf7c" providerId="LiveId" clId="{763B9093-8059-4DF7-9B3F-9CADD695A6B2}" dt="2023-02-10T05:58:31.590" v="449" actId="478"/>
          <ac:picMkLst>
            <pc:docMk/>
            <pc:sldMk cId="3140179507" sldId="310"/>
            <ac:picMk id="30" creationId="{A374E7BE-5E60-473E-89A9-F51DD0CE9B1D}"/>
          </ac:picMkLst>
        </pc:picChg>
        <pc:picChg chg="add mod">
          <ac:chgData name="Alexander Fedin" userId="0159ade31beabf7c" providerId="LiveId" clId="{763B9093-8059-4DF7-9B3F-9CADD695A6B2}" dt="2023-02-10T07:20:50.555" v="562" actId="1076"/>
          <ac:picMkLst>
            <pc:docMk/>
            <pc:sldMk cId="3140179507" sldId="310"/>
            <ac:picMk id="31" creationId="{32538D08-0326-C1BE-D422-8798102B1740}"/>
          </ac:picMkLst>
        </pc:picChg>
      </pc:sldChg>
      <pc:sldChg chg="addSp modSp mod setBg">
        <pc:chgData name="Alexander Fedin" userId="0159ade31beabf7c" providerId="LiveId" clId="{763B9093-8059-4DF7-9B3F-9CADD695A6B2}" dt="2023-02-10T07:27:29.846" v="679" actId="167"/>
        <pc:sldMkLst>
          <pc:docMk/>
          <pc:sldMk cId="620991316" sldId="314"/>
        </pc:sldMkLst>
        <pc:spChg chg="mod">
          <ac:chgData name="Alexander Fedin" userId="0159ade31beabf7c" providerId="LiveId" clId="{763B9093-8059-4DF7-9B3F-9CADD695A6B2}" dt="2023-02-10T05:12:23.042" v="260" actId="1076"/>
          <ac:spMkLst>
            <pc:docMk/>
            <pc:sldMk cId="620991316" sldId="314"/>
            <ac:spMk id="2" creationId="{6719F29B-F233-48AF-8261-F33A4E079E3E}"/>
          </ac:spMkLst>
        </pc:spChg>
        <pc:spChg chg="mod">
          <ac:chgData name="Alexander Fedin" userId="0159ade31beabf7c" providerId="LiveId" clId="{763B9093-8059-4DF7-9B3F-9CADD695A6B2}" dt="2023-02-10T05:12:32.442" v="261" actId="1076"/>
          <ac:spMkLst>
            <pc:docMk/>
            <pc:sldMk cId="620991316" sldId="314"/>
            <ac:spMk id="3" creationId="{35E3EA69-4E0E-41BD-8095-A124225A2647}"/>
          </ac:spMkLst>
        </pc:spChg>
        <pc:spChg chg="add mod ord">
          <ac:chgData name="Alexander Fedin" userId="0159ade31beabf7c" providerId="LiveId" clId="{763B9093-8059-4DF7-9B3F-9CADD695A6B2}" dt="2023-02-10T07:27:29.846" v="679" actId="167"/>
          <ac:spMkLst>
            <pc:docMk/>
            <pc:sldMk cId="620991316" sldId="314"/>
            <ac:spMk id="4" creationId="{1CBC1F84-A601-6274-3D15-49AB9F051420}"/>
          </ac:spMkLst>
        </pc:spChg>
        <pc:picChg chg="add mod">
          <ac:chgData name="Alexander Fedin" userId="0159ade31beabf7c" providerId="LiveId" clId="{763B9093-8059-4DF7-9B3F-9CADD695A6B2}" dt="2023-02-10T05:19:45.554" v="300" actId="1076"/>
          <ac:picMkLst>
            <pc:docMk/>
            <pc:sldMk cId="620991316" sldId="314"/>
            <ac:picMk id="2050" creationId="{4324CE7D-BE34-B4CB-4082-B8335CCCE05C}"/>
          </ac:picMkLst>
        </pc:picChg>
        <pc:picChg chg="add mod">
          <ac:chgData name="Alexander Fedin" userId="0159ade31beabf7c" providerId="LiveId" clId="{763B9093-8059-4DF7-9B3F-9CADD695A6B2}" dt="2023-02-10T06:57:38.434" v="498" actId="1076"/>
          <ac:picMkLst>
            <pc:docMk/>
            <pc:sldMk cId="620991316" sldId="314"/>
            <ac:picMk id="2052" creationId="{82E02118-1F23-6B8E-C99C-2AA2432BC54E}"/>
          </ac:picMkLst>
        </pc:picChg>
        <pc:picChg chg="add mod">
          <ac:chgData name="Alexander Fedin" userId="0159ade31beabf7c" providerId="LiveId" clId="{763B9093-8059-4DF7-9B3F-9CADD695A6B2}" dt="2023-02-10T06:57:38.434" v="498" actId="1076"/>
          <ac:picMkLst>
            <pc:docMk/>
            <pc:sldMk cId="620991316" sldId="314"/>
            <ac:picMk id="2054" creationId="{25122A58-BBF3-94D7-78C8-5019F188EDBC}"/>
          </ac:picMkLst>
        </pc:picChg>
        <pc:picChg chg="add mod">
          <ac:chgData name="Alexander Fedin" userId="0159ade31beabf7c" providerId="LiveId" clId="{763B9093-8059-4DF7-9B3F-9CADD695A6B2}" dt="2023-02-10T05:20:12.162" v="305" actId="1076"/>
          <ac:picMkLst>
            <pc:docMk/>
            <pc:sldMk cId="620991316" sldId="314"/>
            <ac:picMk id="2056" creationId="{22DEB636-0644-3DB7-E1BD-EC25B2E92925}"/>
          </ac:picMkLst>
        </pc:picChg>
        <pc:picChg chg="add mod">
          <ac:chgData name="Alexander Fedin" userId="0159ade31beabf7c" providerId="LiveId" clId="{763B9093-8059-4DF7-9B3F-9CADD695A6B2}" dt="2023-02-10T05:20:08.162" v="304" actId="1076"/>
          <ac:picMkLst>
            <pc:docMk/>
            <pc:sldMk cId="620991316" sldId="314"/>
            <ac:picMk id="2058" creationId="{715DFCD3-B3AD-FE68-A797-42FEB50914DC}"/>
          </ac:picMkLst>
        </pc:picChg>
        <pc:picChg chg="add mod">
          <ac:chgData name="Alexander Fedin" userId="0159ade31beabf7c" providerId="LiveId" clId="{763B9093-8059-4DF7-9B3F-9CADD695A6B2}" dt="2023-02-10T05:20:48.737" v="310" actId="14100"/>
          <ac:picMkLst>
            <pc:docMk/>
            <pc:sldMk cId="620991316" sldId="314"/>
            <ac:picMk id="2060" creationId="{3BF179CA-E522-D349-542B-A0A4CA0BA289}"/>
          </ac:picMkLst>
        </pc:picChg>
      </pc:sldChg>
      <pc:sldChg chg="modSp add del mod ord">
        <pc:chgData name="Alexander Fedin" userId="0159ade31beabf7c" providerId="LiveId" clId="{763B9093-8059-4DF7-9B3F-9CADD695A6B2}" dt="2023-02-10T06:58:40.188" v="499" actId="2696"/>
        <pc:sldMkLst>
          <pc:docMk/>
          <pc:sldMk cId="3975033005" sldId="317"/>
        </pc:sldMkLst>
        <pc:spChg chg="mod">
          <ac:chgData name="Alexander Fedin" userId="0159ade31beabf7c" providerId="LiveId" clId="{763B9093-8059-4DF7-9B3F-9CADD695A6B2}" dt="2023-02-10T06:55:16.780" v="496" actId="6549"/>
          <ac:spMkLst>
            <pc:docMk/>
            <pc:sldMk cId="3975033005" sldId="317"/>
            <ac:spMk id="2" creationId="{67708C79-A4AC-4B5D-92DF-600737E4D11A}"/>
          </ac:spMkLst>
        </pc:spChg>
      </pc:sldChg>
      <pc:sldMasterChg chg="modSldLayout">
        <pc:chgData name="Alexander Fedin" userId="0159ade31beabf7c" providerId="LiveId" clId="{763B9093-8059-4DF7-9B3F-9CADD695A6B2}" dt="2023-02-13T17:26:32.675" v="848"/>
        <pc:sldMasterMkLst>
          <pc:docMk/>
          <pc:sldMasterMk cId="2464305198" sldId="2147483648"/>
        </pc:sldMasterMkLst>
        <pc:sldLayoutChg chg="setBg">
          <pc:chgData name="Alexander Fedin" userId="0159ade31beabf7c" providerId="LiveId" clId="{763B9093-8059-4DF7-9B3F-9CADD695A6B2}" dt="2023-02-13T17:26:32.675" v="848"/>
          <pc:sldLayoutMkLst>
            <pc:docMk/>
            <pc:sldMasterMk cId="2464305198" sldId="2147483648"/>
            <pc:sldLayoutMk cId="3839583478" sldId="2147483649"/>
          </pc:sldLayoutMkLst>
        </pc:sldLayoutChg>
      </pc:sldMasterChg>
    </pc:docChg>
  </pc:docChgLst>
  <pc:docChgLst>
    <pc:chgData name="Alexander Fedin" userId="0159ade31beabf7c" providerId="LiveId" clId="{24D5FD8A-C4FE-284C-B295-052D4562F6FE}"/>
    <pc:docChg chg="undo custSel delSld modSld addSection delSection modSection">
      <pc:chgData name="Alexander Fedin" userId="0159ade31beabf7c" providerId="LiveId" clId="{24D5FD8A-C4FE-284C-B295-052D4562F6FE}" dt="2023-02-10T07:53:31.337" v="199" actId="20577"/>
      <pc:docMkLst>
        <pc:docMk/>
      </pc:docMkLst>
      <pc:sldChg chg="del">
        <pc:chgData name="Alexander Fedin" userId="0159ade31beabf7c" providerId="LiveId" clId="{24D5FD8A-C4FE-284C-B295-052D4562F6FE}" dt="2023-02-10T07:52:04.510" v="179" actId="18676"/>
        <pc:sldMkLst>
          <pc:docMk/>
          <pc:sldMk cId="4151694508" sldId="268"/>
        </pc:sldMkLst>
      </pc:sldChg>
      <pc:sldChg chg="del">
        <pc:chgData name="Alexander Fedin" userId="0159ade31beabf7c" providerId="LiveId" clId="{24D5FD8A-C4FE-284C-B295-052D4562F6FE}" dt="2023-02-10T07:52:04.510" v="179" actId="18676"/>
        <pc:sldMkLst>
          <pc:docMk/>
          <pc:sldMk cId="460935096" sldId="271"/>
        </pc:sldMkLst>
      </pc:sldChg>
      <pc:sldChg chg="del">
        <pc:chgData name="Alexander Fedin" userId="0159ade31beabf7c" providerId="LiveId" clId="{24D5FD8A-C4FE-284C-B295-052D4562F6FE}" dt="2023-02-10T07:52:04.510" v="179" actId="18676"/>
        <pc:sldMkLst>
          <pc:docMk/>
          <pc:sldMk cId="920173932" sldId="275"/>
        </pc:sldMkLst>
      </pc:sldChg>
      <pc:sldChg chg="del">
        <pc:chgData name="Alexander Fedin" userId="0159ade31beabf7c" providerId="LiveId" clId="{24D5FD8A-C4FE-284C-B295-052D4562F6FE}" dt="2023-02-10T07:52:04.510" v="179" actId="18676"/>
        <pc:sldMkLst>
          <pc:docMk/>
          <pc:sldMk cId="3396266754" sldId="283"/>
        </pc:sldMkLst>
      </pc:sldChg>
      <pc:sldChg chg="del">
        <pc:chgData name="Alexander Fedin" userId="0159ade31beabf7c" providerId="LiveId" clId="{24D5FD8A-C4FE-284C-B295-052D4562F6FE}" dt="2023-02-10T07:52:04.510" v="179" actId="18676"/>
        <pc:sldMkLst>
          <pc:docMk/>
          <pc:sldMk cId="1877519225" sldId="287"/>
        </pc:sldMkLst>
      </pc:sldChg>
      <pc:sldChg chg="modSp mod">
        <pc:chgData name="Alexander Fedin" userId="0159ade31beabf7c" providerId="LiveId" clId="{24D5FD8A-C4FE-284C-B295-052D4562F6FE}" dt="2023-02-10T07:48:36.765" v="171" actId="20577"/>
        <pc:sldMkLst>
          <pc:docMk/>
          <pc:sldMk cId="1775124906" sldId="288"/>
        </pc:sldMkLst>
        <pc:spChg chg="mod">
          <ac:chgData name="Alexander Fedin" userId="0159ade31beabf7c" providerId="LiveId" clId="{24D5FD8A-C4FE-284C-B295-052D4562F6FE}" dt="2023-02-10T07:47:13.532" v="162" actId="20577"/>
          <ac:spMkLst>
            <pc:docMk/>
            <pc:sldMk cId="1775124906" sldId="288"/>
            <ac:spMk id="2" creationId="{75031FE9-9059-4FE8-B4AC-9771F23A1B89}"/>
          </ac:spMkLst>
        </pc:spChg>
        <pc:spChg chg="mod">
          <ac:chgData name="Alexander Fedin" userId="0159ade31beabf7c" providerId="LiveId" clId="{24D5FD8A-C4FE-284C-B295-052D4562F6FE}" dt="2023-02-10T07:48:36.765" v="171" actId="20577"/>
          <ac:spMkLst>
            <pc:docMk/>
            <pc:sldMk cId="1775124906" sldId="288"/>
            <ac:spMk id="3" creationId="{D4A2EB3F-4D60-451F-8F45-7D6654D2FCD9}"/>
          </ac:spMkLst>
        </pc:spChg>
      </pc:sldChg>
      <pc:sldChg chg="del">
        <pc:chgData name="Alexander Fedin" userId="0159ade31beabf7c" providerId="LiveId" clId="{24D5FD8A-C4FE-284C-B295-052D4562F6FE}" dt="2023-02-10T07:52:04.510" v="179" actId="18676"/>
        <pc:sldMkLst>
          <pc:docMk/>
          <pc:sldMk cId="1801800896" sldId="296"/>
        </pc:sldMkLst>
      </pc:sldChg>
      <pc:sldChg chg="modSp mod">
        <pc:chgData name="Alexander Fedin" userId="0159ade31beabf7c" providerId="LiveId" clId="{24D5FD8A-C4FE-284C-B295-052D4562F6FE}" dt="2023-02-10T07:50:51.279" v="174" actId="20577"/>
        <pc:sldMkLst>
          <pc:docMk/>
          <pc:sldMk cId="2281914008" sldId="299"/>
        </pc:sldMkLst>
        <pc:spChg chg="mod">
          <ac:chgData name="Alexander Fedin" userId="0159ade31beabf7c" providerId="LiveId" clId="{24D5FD8A-C4FE-284C-B295-052D4562F6FE}" dt="2023-02-10T07:50:51.279" v="174" actId="20577"/>
          <ac:spMkLst>
            <pc:docMk/>
            <pc:sldMk cId="2281914008" sldId="299"/>
            <ac:spMk id="2" creationId="{7E37BB13-4AF5-4C37-A4E4-C8EBF618E4D4}"/>
          </ac:spMkLst>
        </pc:spChg>
      </pc:sldChg>
      <pc:sldChg chg="del">
        <pc:chgData name="Alexander Fedin" userId="0159ade31beabf7c" providerId="LiveId" clId="{24D5FD8A-C4FE-284C-B295-052D4562F6FE}" dt="2023-02-10T07:52:04.510" v="179" actId="18676"/>
        <pc:sldMkLst>
          <pc:docMk/>
          <pc:sldMk cId="4157924798" sldId="300"/>
        </pc:sldMkLst>
      </pc:sldChg>
      <pc:sldChg chg="del">
        <pc:chgData name="Alexander Fedin" userId="0159ade31beabf7c" providerId="LiveId" clId="{24D5FD8A-C4FE-284C-B295-052D4562F6FE}" dt="2023-02-10T07:52:04.510" v="179" actId="18676"/>
        <pc:sldMkLst>
          <pc:docMk/>
          <pc:sldMk cId="2046660791" sldId="301"/>
        </pc:sldMkLst>
      </pc:sldChg>
      <pc:sldChg chg="del">
        <pc:chgData name="Alexander Fedin" userId="0159ade31beabf7c" providerId="LiveId" clId="{24D5FD8A-C4FE-284C-B295-052D4562F6FE}" dt="2023-02-10T07:52:04.510" v="179" actId="18676"/>
        <pc:sldMkLst>
          <pc:docMk/>
          <pc:sldMk cId="1577529255" sldId="303"/>
        </pc:sldMkLst>
      </pc:sldChg>
      <pc:sldChg chg="modSp mod">
        <pc:chgData name="Alexander Fedin" userId="0159ade31beabf7c" providerId="LiveId" clId="{24D5FD8A-C4FE-284C-B295-052D4562F6FE}" dt="2023-02-10T07:53:31.337" v="199" actId="20577"/>
        <pc:sldMkLst>
          <pc:docMk/>
          <pc:sldMk cId="1476137269" sldId="304"/>
        </pc:sldMkLst>
        <pc:spChg chg="mod">
          <ac:chgData name="Alexander Fedin" userId="0159ade31beabf7c" providerId="LiveId" clId="{24D5FD8A-C4FE-284C-B295-052D4562F6FE}" dt="2023-02-10T07:53:31.337" v="199" actId="20577"/>
          <ac:spMkLst>
            <pc:docMk/>
            <pc:sldMk cId="1476137269" sldId="304"/>
            <ac:spMk id="20" creationId="{B1DFF4FF-96BE-9147-96D1-A240ED566CE1}"/>
          </ac:spMkLst>
        </pc:spChg>
      </pc:sldChg>
      <pc:sldChg chg="del">
        <pc:chgData name="Alexander Fedin" userId="0159ade31beabf7c" providerId="LiveId" clId="{24D5FD8A-C4FE-284C-B295-052D4562F6FE}" dt="2023-02-10T07:52:04.510" v="179" actId="18676"/>
        <pc:sldMkLst>
          <pc:docMk/>
          <pc:sldMk cId="2135673684" sldId="305"/>
        </pc:sldMkLst>
      </pc:sldChg>
      <pc:sldChg chg="modSp mod">
        <pc:chgData name="Alexander Fedin" userId="0159ade31beabf7c" providerId="LiveId" clId="{24D5FD8A-C4FE-284C-B295-052D4562F6FE}" dt="2023-02-10T07:47:08.051" v="157" actId="20577"/>
        <pc:sldMkLst>
          <pc:docMk/>
          <pc:sldMk cId="731641844" sldId="308"/>
        </pc:sldMkLst>
        <pc:spChg chg="mod">
          <ac:chgData name="Alexander Fedin" userId="0159ade31beabf7c" providerId="LiveId" clId="{24D5FD8A-C4FE-284C-B295-052D4562F6FE}" dt="2023-02-10T07:47:08.051" v="157" actId="20577"/>
          <ac:spMkLst>
            <pc:docMk/>
            <pc:sldMk cId="731641844" sldId="308"/>
            <ac:spMk id="2" creationId="{67708C79-A4AC-4B5D-92DF-600737E4D11A}"/>
          </ac:spMkLst>
        </pc:spChg>
        <pc:spChg chg="mod">
          <ac:chgData name="Alexander Fedin" userId="0159ade31beabf7c" providerId="LiveId" clId="{24D5FD8A-C4FE-284C-B295-052D4562F6FE}" dt="2023-02-10T07:43:10.694" v="102" actId="20577"/>
          <ac:spMkLst>
            <pc:docMk/>
            <pc:sldMk cId="731641844" sldId="308"/>
            <ac:spMk id="3" creationId="{7D779DE4-CAEA-4617-897E-FEC9A2AC2D6A}"/>
          </ac:spMkLst>
        </pc:spChg>
        <pc:spChg chg="mod">
          <ac:chgData name="Alexander Fedin" userId="0159ade31beabf7c" providerId="LiveId" clId="{24D5FD8A-C4FE-284C-B295-052D4562F6FE}" dt="2023-02-10T07:42:56.810" v="44" actId="20577"/>
          <ac:spMkLst>
            <pc:docMk/>
            <pc:sldMk cId="731641844" sldId="308"/>
            <ac:spMk id="16" creationId="{6833B00A-55B6-4D4D-AE3C-CFF37D65FA50}"/>
          </ac:spMkLst>
        </pc:spChg>
        <pc:spChg chg="mod">
          <ac:chgData name="Alexander Fedin" userId="0159ade31beabf7c" providerId="LiveId" clId="{24D5FD8A-C4FE-284C-B295-052D4562F6FE}" dt="2023-02-10T07:44:38.948" v="141" actId="3626"/>
          <ac:spMkLst>
            <pc:docMk/>
            <pc:sldMk cId="731641844" sldId="308"/>
            <ac:spMk id="43" creationId="{543672B4-28D9-4792-A8C2-BB242D3770EB}"/>
          </ac:spMkLst>
        </pc:spChg>
        <pc:spChg chg="mod">
          <ac:chgData name="Alexander Fedin" userId="0159ade31beabf7c" providerId="LiveId" clId="{24D5FD8A-C4FE-284C-B295-052D4562F6FE}" dt="2023-02-10T07:43:24.793" v="140" actId="20577"/>
          <ac:spMkLst>
            <pc:docMk/>
            <pc:sldMk cId="731641844" sldId="308"/>
            <ac:spMk id="54" creationId="{06DACBCE-9D57-4573-95D4-37705F53F35C}"/>
          </ac:spMkLst>
        </pc:spChg>
      </pc:sldChg>
      <pc:sldChg chg="modSp mod">
        <pc:chgData name="Alexander Fedin" userId="0159ade31beabf7c" providerId="LiveId" clId="{24D5FD8A-C4FE-284C-B295-052D4562F6FE}" dt="2023-02-10T07:50:59.112" v="177" actId="20577"/>
        <pc:sldMkLst>
          <pc:docMk/>
          <pc:sldMk cId="3140179507" sldId="310"/>
        </pc:sldMkLst>
        <pc:spChg chg="mod">
          <ac:chgData name="Alexander Fedin" userId="0159ade31beabf7c" providerId="LiveId" clId="{24D5FD8A-C4FE-284C-B295-052D4562F6FE}" dt="2023-02-10T07:50:59.112" v="177" actId="20577"/>
          <ac:spMkLst>
            <pc:docMk/>
            <pc:sldMk cId="3140179507" sldId="310"/>
            <ac:spMk id="2" creationId="{537E1C88-627C-4655-A4FB-0BB02EDB078A}"/>
          </ac:spMkLst>
        </pc:spChg>
      </pc:sldChg>
      <pc:sldChg chg="del">
        <pc:chgData name="Alexander Fedin" userId="0159ade31beabf7c" providerId="LiveId" clId="{24D5FD8A-C4FE-284C-B295-052D4562F6FE}" dt="2023-02-10T07:52:04.510" v="179" actId="18676"/>
        <pc:sldMkLst>
          <pc:docMk/>
          <pc:sldMk cId="3831300723" sldId="311"/>
        </pc:sldMkLst>
      </pc:sldChg>
      <pc:sldChg chg="del">
        <pc:chgData name="Alexander Fedin" userId="0159ade31beabf7c" providerId="LiveId" clId="{24D5FD8A-C4FE-284C-B295-052D4562F6FE}" dt="2023-02-10T07:52:04.510" v="179" actId="18676"/>
        <pc:sldMkLst>
          <pc:docMk/>
          <pc:sldMk cId="365988005" sldId="312"/>
        </pc:sldMkLst>
      </pc:sldChg>
      <pc:sldChg chg="del">
        <pc:chgData name="Alexander Fedin" userId="0159ade31beabf7c" providerId="LiveId" clId="{24D5FD8A-C4FE-284C-B295-052D4562F6FE}" dt="2023-02-10T07:52:04.510" v="179" actId="18676"/>
        <pc:sldMkLst>
          <pc:docMk/>
          <pc:sldMk cId="4267049804" sldId="313"/>
        </pc:sldMkLst>
      </pc:sldChg>
      <pc:sldChg chg="modSp mod">
        <pc:chgData name="Alexander Fedin" userId="0159ade31beabf7c" providerId="LiveId" clId="{24D5FD8A-C4FE-284C-B295-052D4562F6FE}" dt="2023-02-10T07:46:47.947" v="146" actId="20577"/>
        <pc:sldMkLst>
          <pc:docMk/>
          <pc:sldMk cId="620991316" sldId="314"/>
        </pc:sldMkLst>
        <pc:spChg chg="mod">
          <ac:chgData name="Alexander Fedin" userId="0159ade31beabf7c" providerId="LiveId" clId="{24D5FD8A-C4FE-284C-B295-052D4562F6FE}" dt="2023-02-10T07:46:47.947" v="146" actId="20577"/>
          <ac:spMkLst>
            <pc:docMk/>
            <pc:sldMk cId="620991316" sldId="314"/>
            <ac:spMk id="2" creationId="{6719F29B-F233-48AF-8261-F33A4E079E3E}"/>
          </ac:spMkLst>
        </pc:spChg>
      </pc:sldChg>
      <pc:sldChg chg="del">
        <pc:chgData name="Alexander Fedin" userId="0159ade31beabf7c" providerId="LiveId" clId="{24D5FD8A-C4FE-284C-B295-052D4562F6FE}" dt="2023-02-10T07:52:04.510" v="179" actId="18676"/>
        <pc:sldMkLst>
          <pc:docMk/>
          <pc:sldMk cId="4097380008" sldId="316"/>
        </pc:sldMkLst>
      </pc:sldChg>
    </pc:docChg>
  </pc:docChgLst>
</pc:chgInfo>
</file>

<file path=ppt/media/image1.png>
</file>

<file path=ppt/media/image2.jpe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2/13/2023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990660-4B7D-4C11-96DB-B19FFA8CA93C}" type="slidenum">
              <a:rPr lang="en-US" smtClean="0"/>
              <a:t>4</a:t>
            </a:fld>
            <a:endParaRPr lang="en-US"/>
          </a:p>
        </p:txBody>
      </p:sp>
    </p:spTree>
    <p:extLst>
      <p:ext uri="{BB962C8B-B14F-4D97-AF65-F5344CB8AC3E}">
        <p14:creationId xmlns:p14="http://schemas.microsoft.com/office/powerpoint/2010/main" val="2085011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990660-4B7D-4C11-96DB-B19FFA8CA93C}" type="slidenum">
              <a:rPr lang="en-US" smtClean="0"/>
              <a:t>5</a:t>
            </a:fld>
            <a:endParaRPr lang="en-US"/>
          </a:p>
        </p:txBody>
      </p:sp>
    </p:spTree>
    <p:extLst>
      <p:ext uri="{BB962C8B-B14F-4D97-AF65-F5344CB8AC3E}">
        <p14:creationId xmlns:p14="http://schemas.microsoft.com/office/powerpoint/2010/main" val="2781560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990660-4B7D-4C11-96DB-B19FFA8CA93C}" type="slidenum">
              <a:rPr lang="en-US" smtClean="0"/>
              <a:t>6</a:t>
            </a:fld>
            <a:endParaRPr lang="en-US"/>
          </a:p>
        </p:txBody>
      </p:sp>
    </p:spTree>
    <p:extLst>
      <p:ext uri="{BB962C8B-B14F-4D97-AF65-F5344CB8AC3E}">
        <p14:creationId xmlns:p14="http://schemas.microsoft.com/office/powerpoint/2010/main" val="3278755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6.53</a:t>
            </a:r>
          </a:p>
          <a:p>
            <a:pPr algn="ctr"/>
            <a:endParaRPr lang="en-US"/>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a:t>CLICK TO EDIT TITLE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1</a:t>
            </a:r>
            <a:endParaRPr lang="en-ZA"/>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a:t>2</a:t>
            </a:r>
            <a:endParaRPr lang="en-ZA"/>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a:t>3</a:t>
            </a:r>
            <a:endParaRPr lang="en-ZA"/>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a:t>Year</a:t>
            </a:r>
            <a:endParaRPr lang="en-ZA"/>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a:t>Year</a:t>
            </a:r>
            <a:endParaRPr lang="en-ZA"/>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a:t>Item Title</a:t>
            </a:r>
            <a:endParaRPr lang="en-ZA"/>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a:t>Month, Year</a:t>
            </a:r>
            <a:endParaRPr lang="en-ZA"/>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2</a:t>
            </a:r>
            <a:endParaRPr lang="en-ZA"/>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3</a:t>
            </a:r>
            <a:endParaRPr lang="en-ZA"/>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4</a:t>
            </a:r>
            <a:endParaRPr lang="en-ZA"/>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1</a:t>
            </a:r>
            <a:endParaRPr lang="en-ZA"/>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a:t>2</a:t>
            </a:r>
            <a:endParaRPr lang="en-ZA"/>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a:t>3</a:t>
            </a:r>
            <a:endParaRPr lang="en-ZA"/>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7"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hyperlink" Target="https://www.nasa.gov/feature/data-reasoning-fabric-drf" TargetMode="External"/><Relationship Id="rId2" Type="http://schemas.openxmlformats.org/officeDocument/2006/relationships/hyperlink" Target="https://www.nasa.gov/ames/utm" TargetMode="External"/><Relationship Id="rId1" Type="http://schemas.openxmlformats.org/officeDocument/2006/relationships/slideLayout" Target="../slideLayouts/slideLayout3.xml"/><Relationship Id="rId4" Type="http://schemas.openxmlformats.org/officeDocument/2006/relationships/hyperlink" Target="https://www.nasa.gov/specials/artemi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nasa.gov/ames/utm"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hyperlink" Target="https://www.nasa.gov/specials/artemis/" TargetMode="External"/><Relationship Id="rId4" Type="http://schemas.openxmlformats.org/officeDocument/2006/relationships/hyperlink" Target="https://www.nasa.gov/feature/data-reasoning-fabric-drf"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9006B15-EC92-DC03-5A2A-52B20FB697F1}"/>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379976" cy="1547583"/>
          </a:xfrm>
        </p:spPr>
        <p:txBody>
          <a:bodyPr/>
          <a:lstStyle/>
          <a:p>
            <a:r>
              <a:rPr lang="en-US"/>
              <a:t>Alex Fedin</a:t>
            </a:r>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6437376" y="3483864"/>
            <a:ext cx="4379976" cy="613370"/>
          </a:xfrm>
        </p:spPr>
        <p:txBody>
          <a:bodyPr/>
          <a:lstStyle/>
          <a:p>
            <a:r>
              <a:rPr lang="en-US"/>
              <a:t>20+ years in the software engineering</a:t>
            </a:r>
          </a:p>
        </p:txBody>
      </p:sp>
      <p:pic>
        <p:nvPicPr>
          <p:cNvPr id="1026" name="Picture 2" descr="No photo description available.">
            <a:extLst>
              <a:ext uri="{FF2B5EF4-FFF2-40B4-BE49-F238E27FC236}">
                <a16:creationId xmlns:a16="http://schemas.microsoft.com/office/drawing/2014/main" id="{91DC009F-21D2-A1EF-2DBF-F2F270B37064}"/>
              </a:ext>
            </a:extLst>
          </p:cNvPr>
          <p:cNvPicPr>
            <a:picLocks noChangeAspect="1" noChangeArrowheads="1"/>
          </p:cNvPicPr>
          <p:nvPr/>
        </p:nvPicPr>
        <p:blipFill>
          <a:blip r:embed="rId2">
            <a:alphaModFix amt="93000"/>
            <a:extLst>
              <a:ext uri="{28A0092B-C50C-407E-A947-70E740481C1C}">
                <a14:useLocalDpi xmlns:a14="http://schemas.microsoft.com/office/drawing/2010/main" val="0"/>
              </a:ext>
            </a:extLst>
          </a:blip>
          <a:srcRect/>
          <a:stretch>
            <a:fillRect/>
          </a:stretch>
        </p:blipFill>
        <p:spPr bwMode="auto">
          <a:xfrm>
            <a:off x="1030666" y="951197"/>
            <a:ext cx="5065334" cy="5065334"/>
          </a:xfrm>
          <a:prstGeom prst="ellipse">
            <a:avLst/>
          </a:prstGeom>
          <a:ln>
            <a:noFill/>
          </a:ln>
          <a:effectLst>
            <a:outerShdw blurRad="50800" dist="50800" dir="5400000" algn="ctr" rotWithShape="0">
              <a:srgbClr val="000000"/>
            </a:outerShdw>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61372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BC1F84-A601-6274-3D15-49AB9F051420}"/>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8" name="Picture 10" descr="Accuray Receives 510(k) FDA Clearance for the Radixact™ Image-Guided  Radiation Therapy Platform and Integrated Software">
            <a:extLst>
              <a:ext uri="{FF2B5EF4-FFF2-40B4-BE49-F238E27FC236}">
                <a16:creationId xmlns:a16="http://schemas.microsoft.com/office/drawing/2014/main" id="{715DFCD3-B3AD-FE68-A797-42FEB50914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68178" y="5713356"/>
            <a:ext cx="2103011" cy="61693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838200" y="590868"/>
            <a:ext cx="4114800" cy="1325563"/>
          </a:xfrm>
        </p:spPr>
        <p:txBody>
          <a:bodyPr>
            <a:normAutofit/>
          </a:bodyPr>
          <a:lstStyle/>
          <a:p>
            <a:r>
              <a:rPr lang="en-ZA"/>
              <a:t>Intro</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1722747"/>
            <a:ext cx="4395476" cy="2996291"/>
          </a:xfrm>
        </p:spPr>
        <p:txBody>
          <a:bodyPr vert="horz" lIns="91440" tIns="45720" rIns="91440" bIns="45720" rtlCol="0" anchor="t">
            <a:noAutofit/>
          </a:bodyPr>
          <a:lstStyle/>
          <a:p>
            <a:pPr marL="285750" indent="-285750">
              <a:buFont typeface="Arial" panose="020B0604020202020204" pitchFamily="34" charset="0"/>
              <a:buChar char="•"/>
            </a:pPr>
            <a:r>
              <a:rPr lang="en-US" sz="1600" b="1"/>
              <a:t>Software Engineer with 20+ years of total experience</a:t>
            </a:r>
          </a:p>
          <a:p>
            <a:pPr marL="285750" indent="-285750">
              <a:buFont typeface="Arial" panose="020B0604020202020204" pitchFamily="34" charset="0"/>
              <a:buChar char="•"/>
            </a:pPr>
            <a:r>
              <a:rPr lang="en-US" sz="1600" b="1"/>
              <a:t>Worked in a broad field of technologies</a:t>
            </a:r>
          </a:p>
          <a:p>
            <a:pPr marL="285750" indent="-285750">
              <a:buFont typeface="Arial" panose="020B0604020202020204" pitchFamily="34" charset="0"/>
              <a:buChar char="•"/>
            </a:pPr>
            <a:r>
              <a:rPr lang="en-US" sz="1600" b="1"/>
              <a:t>Significantly contributed into a wide variety of things we use and will use in our everyday life</a:t>
            </a:r>
          </a:p>
          <a:p>
            <a:pPr marL="285750" indent="-285750">
              <a:buFont typeface="Arial" panose="020B0604020202020204" pitchFamily="34" charset="0"/>
              <a:buChar char="•"/>
            </a:pPr>
            <a:r>
              <a:rPr lang="en-US" sz="1600" b="1"/>
              <a:t>Led big teams, small teams, overseas teams</a:t>
            </a:r>
          </a:p>
        </p:txBody>
      </p:sp>
      <p:sp>
        <p:nvSpPr>
          <p:cNvPr id="15" name="Slide Number Placeholder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a:p>
        </p:txBody>
      </p:sp>
      <p:pic>
        <p:nvPicPr>
          <p:cNvPr id="2050" name="Picture 2" descr="Review of GEICO Insurance">
            <a:extLst>
              <a:ext uri="{FF2B5EF4-FFF2-40B4-BE49-F238E27FC236}">
                <a16:creationId xmlns:a16="http://schemas.microsoft.com/office/drawing/2014/main" id="{4324CE7D-BE34-B4CB-4082-B8335CCCE0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9862" y="5616597"/>
            <a:ext cx="1725413" cy="862707"/>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Microsoft 365 Adoption - Get Started">
            <a:extLst>
              <a:ext uri="{FF2B5EF4-FFF2-40B4-BE49-F238E27FC236}">
                <a16:creationId xmlns:a16="http://schemas.microsoft.com/office/drawing/2014/main" id="{82E02118-1F23-6B8E-C99C-2AA2432BC5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902837"/>
            <a:ext cx="1964903" cy="41907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he Boeing Company | WSU Corporate Engagement | Washington State University">
            <a:extLst>
              <a:ext uri="{FF2B5EF4-FFF2-40B4-BE49-F238E27FC236}">
                <a16:creationId xmlns:a16="http://schemas.microsoft.com/office/drawing/2014/main" id="{25122A58-BBF3-94D7-78C8-5019F188EDB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895600" y="4639879"/>
            <a:ext cx="2302083" cy="868377"/>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NASA">
            <a:extLst>
              <a:ext uri="{FF2B5EF4-FFF2-40B4-BE49-F238E27FC236}">
                <a16:creationId xmlns:a16="http://schemas.microsoft.com/office/drawing/2014/main" id="{22DEB636-0644-3DB7-E1BD-EC25B2E9292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920363" y="5616597"/>
            <a:ext cx="1093712" cy="863456"/>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Dell Technologies MEA (@DellTechMEA) / Twitter">
            <a:extLst>
              <a:ext uri="{FF2B5EF4-FFF2-40B4-BE49-F238E27FC236}">
                <a16:creationId xmlns:a16="http://schemas.microsoft.com/office/drawing/2014/main" id="{3BF179CA-E522-D349-542B-A0A4CA0BA28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197684" y="5610927"/>
            <a:ext cx="868378" cy="868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0A41F8B-E0E4-8035-51D1-4734461F7DA4}"/>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365125"/>
            <a:ext cx="10515600" cy="1325563"/>
          </a:xfrm>
        </p:spPr>
        <p:txBody>
          <a:bodyPr>
            <a:normAutofit/>
          </a:bodyPr>
          <a:lstStyle/>
          <a:p>
            <a:r>
              <a:rPr lang="en-US"/>
              <a:t>Projects Overview</a:t>
            </a:r>
          </a:p>
        </p:txBody>
      </p:sp>
      <p:sp>
        <p:nvSpPr>
          <p:cNvPr id="4" name="Text Placeholder 3">
            <a:extLst>
              <a:ext uri="{FF2B5EF4-FFF2-40B4-BE49-F238E27FC236}">
                <a16:creationId xmlns:a16="http://schemas.microsoft.com/office/drawing/2014/main" id="{615C66C5-CF46-4BB3-82CB-5E5DFB9B5498}"/>
              </a:ext>
            </a:extLst>
          </p:cNvPr>
          <p:cNvSpPr>
            <a:spLocks noGrp="1"/>
          </p:cNvSpPr>
          <p:nvPr>
            <p:ph type="body" sz="quarter" idx="14"/>
          </p:nvPr>
        </p:nvSpPr>
        <p:spPr>
          <a:xfrm>
            <a:off x="838200" y="1507809"/>
            <a:ext cx="5936340" cy="365760"/>
          </a:xfrm>
        </p:spPr>
        <p:txBody>
          <a:bodyPr>
            <a:noAutofit/>
          </a:bodyPr>
          <a:lstStyle/>
          <a:p>
            <a:r>
              <a:rPr lang="en-US">
                <a:solidFill>
                  <a:schemeClr val="tx1"/>
                </a:solidFill>
              </a:rPr>
              <a:t>NASA UAS Traffic Management (</a:t>
            </a:r>
            <a:r>
              <a:rPr lang="en-US">
                <a:solidFill>
                  <a:schemeClr val="tx1"/>
                </a:solidFill>
                <a:hlinkClick r:id="rId2"/>
              </a:rPr>
              <a:t>UTM</a:t>
            </a:r>
            <a:r>
              <a:rPr lang="en-US">
                <a:solidFill>
                  <a:schemeClr val="tx1"/>
                </a:solidFill>
              </a:rPr>
              <a:t>) Project</a:t>
            </a:r>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838200" y="1847714"/>
            <a:ext cx="8040838" cy="1188720"/>
          </a:xfrm>
        </p:spPr>
        <p:txBody>
          <a:bodyPr vert="horz" lIns="91440" tIns="45720" rIns="91440" bIns="45720" rtlCol="0" anchor="t">
            <a:normAutofit/>
          </a:bodyPr>
          <a:lstStyle/>
          <a:p>
            <a:r>
              <a:rPr lang="en-US"/>
              <a:t>Led a group for the multi-year UTM project, helped to create a research platform to manage large numbers of drones flying at low altitudes in the US. Collaborated with internal and external partners across various industries, academia, and government agencies to research and develop the platform.</a:t>
            </a:r>
          </a:p>
        </p:txBody>
      </p:sp>
      <p:sp>
        <p:nvSpPr>
          <p:cNvPr id="17" name="Text Placeholder 16">
            <a:extLst>
              <a:ext uri="{FF2B5EF4-FFF2-40B4-BE49-F238E27FC236}">
                <a16:creationId xmlns:a16="http://schemas.microsoft.com/office/drawing/2014/main" id="{42B0A734-B5BB-42C2-946F-EC7ABE90A23A}"/>
              </a:ext>
            </a:extLst>
          </p:cNvPr>
          <p:cNvSpPr>
            <a:spLocks noGrp="1"/>
          </p:cNvSpPr>
          <p:nvPr>
            <p:ph type="body" sz="quarter" idx="16"/>
          </p:nvPr>
        </p:nvSpPr>
        <p:spPr>
          <a:xfrm>
            <a:off x="838200" y="3016842"/>
            <a:ext cx="5928324" cy="365760"/>
          </a:xfrm>
        </p:spPr>
        <p:txBody>
          <a:bodyPr>
            <a:noAutofit/>
          </a:bodyPr>
          <a:lstStyle/>
          <a:p>
            <a:r>
              <a:rPr lang="en-US">
                <a:solidFill>
                  <a:schemeClr val="tx1"/>
                </a:solidFill>
              </a:rPr>
              <a:t>NASA Data &amp; Reasoning Fabric (</a:t>
            </a:r>
            <a:r>
              <a:rPr lang="en-US">
                <a:solidFill>
                  <a:schemeClr val="tx1"/>
                </a:solidFill>
                <a:hlinkClick r:id="rId3"/>
              </a:rPr>
              <a:t>DRF</a:t>
            </a:r>
            <a:r>
              <a:rPr lang="en-US">
                <a:solidFill>
                  <a:schemeClr val="tx1"/>
                </a:solidFill>
              </a:rPr>
              <a:t>) Project</a:t>
            </a:r>
          </a:p>
        </p:txBody>
      </p:sp>
      <p:sp>
        <p:nvSpPr>
          <p:cNvPr id="16" name="Text Placeholder 15">
            <a:extLst>
              <a:ext uri="{FF2B5EF4-FFF2-40B4-BE49-F238E27FC236}">
                <a16:creationId xmlns:a16="http://schemas.microsoft.com/office/drawing/2014/main" id="{6833B00A-55B6-4D4D-AE3C-CFF37D65FA50}"/>
              </a:ext>
            </a:extLst>
          </p:cNvPr>
          <p:cNvSpPr>
            <a:spLocks noGrp="1"/>
          </p:cNvSpPr>
          <p:nvPr>
            <p:ph type="body" sz="quarter" idx="15"/>
          </p:nvPr>
        </p:nvSpPr>
        <p:spPr>
          <a:xfrm>
            <a:off x="838200" y="3428228"/>
            <a:ext cx="8032822" cy="1188720"/>
          </a:xfrm>
        </p:spPr>
        <p:txBody>
          <a:bodyPr>
            <a:normAutofit/>
          </a:bodyPr>
          <a:lstStyle/>
          <a:p>
            <a:r>
              <a:rPr lang="en-US"/>
              <a:t>Developed data and reasoning services platform for the traditional and emerging air mobility ecosystem; engaged stakeholders in use-cases and demonstrated key data and reasoning functions; helped to develop business plan for self-sustaining advanced air mobility data and reasoning services marketplace.</a:t>
            </a:r>
          </a:p>
        </p:txBody>
      </p:sp>
      <p:sp>
        <p:nvSpPr>
          <p:cNvPr id="43" name="Text Placeholder 42">
            <a:extLst>
              <a:ext uri="{FF2B5EF4-FFF2-40B4-BE49-F238E27FC236}">
                <a16:creationId xmlns:a16="http://schemas.microsoft.com/office/drawing/2014/main" id="{543672B4-28D9-4792-A8C2-BB242D3770EB}"/>
              </a:ext>
            </a:extLst>
          </p:cNvPr>
          <p:cNvSpPr>
            <a:spLocks noGrp="1"/>
          </p:cNvSpPr>
          <p:nvPr>
            <p:ph type="body" sz="quarter" idx="22"/>
          </p:nvPr>
        </p:nvSpPr>
        <p:spPr>
          <a:xfrm>
            <a:off x="838200" y="4709345"/>
            <a:ext cx="5361475" cy="365760"/>
          </a:xfrm>
        </p:spPr>
        <p:txBody>
          <a:bodyPr>
            <a:noAutofit/>
          </a:bodyPr>
          <a:lstStyle/>
          <a:p>
            <a:r>
              <a:rPr lang="en-US">
                <a:solidFill>
                  <a:schemeClr val="tx1"/>
                </a:solidFill>
              </a:rPr>
              <a:t>NASA </a:t>
            </a:r>
            <a:r>
              <a:rPr lang="en-US">
                <a:solidFill>
                  <a:schemeClr val="tx1"/>
                </a:solidFill>
                <a:hlinkClick r:id="rId4"/>
              </a:rPr>
              <a:t>Artemis</a:t>
            </a:r>
            <a:r>
              <a:rPr lang="en-US">
                <a:solidFill>
                  <a:schemeClr val="tx1"/>
                </a:solidFill>
              </a:rPr>
              <a:t> Project (get back to the Moon)</a:t>
            </a:r>
          </a:p>
        </p:txBody>
      </p:sp>
      <p:sp>
        <p:nvSpPr>
          <p:cNvPr id="54" name="Text Placeholder 53">
            <a:extLst>
              <a:ext uri="{FF2B5EF4-FFF2-40B4-BE49-F238E27FC236}">
                <a16:creationId xmlns:a16="http://schemas.microsoft.com/office/drawing/2014/main" id="{06DACBCE-9D57-4573-95D4-37705F53F35C}"/>
              </a:ext>
            </a:extLst>
          </p:cNvPr>
          <p:cNvSpPr>
            <a:spLocks noGrp="1"/>
          </p:cNvSpPr>
          <p:nvPr>
            <p:ph type="body" sz="quarter" idx="21"/>
          </p:nvPr>
        </p:nvSpPr>
        <p:spPr>
          <a:xfrm>
            <a:off x="838200" y="5167501"/>
            <a:ext cx="7741288" cy="1371729"/>
          </a:xfrm>
        </p:spPr>
        <p:txBody>
          <a:bodyPr>
            <a:noAutofit/>
          </a:bodyPr>
          <a:lstStyle/>
          <a:p>
            <a:r>
              <a:rPr lang="en-US"/>
              <a:t>Developed a tool to convert </a:t>
            </a:r>
            <a:r>
              <a:rPr lang="en-US" err="1"/>
              <a:t>Matlab</a:t>
            </a:r>
            <a:r>
              <a:rPr lang="en-US"/>
              <a:t> mathematical models to CUDA C+ code. Through the Artemis missions, NASA will be able to land the first woman and person of color on the Moon, explore more of the lunar surface than ever before, collaborate with commercial and international partners, and establish a long-term presence on the Moon. Ultimately, this will set the stage for sending the first astronauts to Mars.</a:t>
            </a:r>
          </a:p>
          <a:p>
            <a:endParaRPr lang="en-US"/>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a:p>
        </p:txBody>
      </p:sp>
    </p:spTree>
    <p:extLst>
      <p:ext uri="{BB962C8B-B14F-4D97-AF65-F5344CB8AC3E}">
        <p14:creationId xmlns:p14="http://schemas.microsoft.com/office/powerpoint/2010/main" val="731641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9E65A581-AF1F-C49A-5F9A-ECDFB012960C}"/>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5826428" y="365125"/>
            <a:ext cx="6092936" cy="1325563"/>
          </a:xfrm>
        </p:spPr>
        <p:txBody>
          <a:bodyPr>
            <a:normAutofit/>
          </a:bodyPr>
          <a:lstStyle/>
          <a:p>
            <a:r>
              <a:rPr lang="en-US"/>
              <a:t>Commitments</a:t>
            </a:r>
          </a:p>
        </p:txBody>
      </p:sp>
      <p:sp>
        <p:nvSpPr>
          <p:cNvPr id="6" name="Text Placeholder 5">
            <a:extLst>
              <a:ext uri="{FF2B5EF4-FFF2-40B4-BE49-F238E27FC236}">
                <a16:creationId xmlns:a16="http://schemas.microsoft.com/office/drawing/2014/main" id="{D8E6824E-0D47-49EA-8EE0-CE2D88B71C95}"/>
              </a:ext>
            </a:extLst>
          </p:cNvPr>
          <p:cNvSpPr>
            <a:spLocks noGrp="1"/>
          </p:cNvSpPr>
          <p:nvPr>
            <p:ph type="body" sz="quarter" idx="14"/>
          </p:nvPr>
        </p:nvSpPr>
        <p:spPr>
          <a:xfrm>
            <a:off x="5826428" y="1618474"/>
            <a:ext cx="5669280" cy="365760"/>
          </a:xfrm>
        </p:spPr>
        <p:txBody>
          <a:bodyPr>
            <a:noAutofit/>
          </a:bodyPr>
          <a:lstStyle/>
          <a:p>
            <a:r>
              <a:rPr lang="en-US">
                <a:solidFill>
                  <a:schemeClr val="tx1"/>
                </a:solidFill>
              </a:rPr>
              <a:t>NASA UTM</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5826428" y="1964001"/>
            <a:ext cx="5669280" cy="640080"/>
          </a:xfrm>
        </p:spPr>
        <p:txBody>
          <a:bodyPr vert="horz" lIns="91440" tIns="45720" rIns="91440" bIns="45720" rtlCol="0" anchor="t">
            <a:noAutofit/>
          </a:bodyPr>
          <a:lstStyle/>
          <a:p>
            <a:pPr>
              <a:lnSpc>
                <a:spcPts val="1500"/>
              </a:lnSpc>
            </a:pPr>
            <a:r>
              <a:rPr lang="en-US"/>
              <a:t>Led the design and implementation of the soft-</a:t>
            </a:r>
            <a:r>
              <a:rPr lang="en-US" err="1"/>
              <a:t>realtime</a:t>
            </a:r>
            <a:r>
              <a:rPr lang="en-US"/>
              <a:t> telemetry ingestion and validation services which were successfully used under a serious load at NASA test sites in Nevada and Texas.</a:t>
            </a:r>
          </a:p>
        </p:txBody>
      </p:sp>
      <p:sp>
        <p:nvSpPr>
          <p:cNvPr id="8" name="Text Placeholder 7">
            <a:extLst>
              <a:ext uri="{FF2B5EF4-FFF2-40B4-BE49-F238E27FC236}">
                <a16:creationId xmlns:a16="http://schemas.microsoft.com/office/drawing/2014/main" id="{627E3C21-87F8-4497-8569-36A5D95EC8B5}"/>
              </a:ext>
            </a:extLst>
          </p:cNvPr>
          <p:cNvSpPr>
            <a:spLocks noGrp="1"/>
          </p:cNvSpPr>
          <p:nvPr>
            <p:ph type="body" sz="quarter" idx="16"/>
          </p:nvPr>
        </p:nvSpPr>
        <p:spPr>
          <a:xfrm>
            <a:off x="5826428" y="2956626"/>
            <a:ext cx="5669280" cy="365760"/>
          </a:xfrm>
        </p:spPr>
        <p:txBody>
          <a:bodyPr>
            <a:noAutofit/>
          </a:bodyPr>
          <a:lstStyle/>
          <a:p>
            <a:r>
              <a:rPr lang="en-US">
                <a:solidFill>
                  <a:schemeClr val="tx1"/>
                </a:solidFill>
              </a:rPr>
              <a:t>NASA DRF</a:t>
            </a:r>
          </a:p>
        </p:txBody>
      </p:sp>
      <p:sp>
        <p:nvSpPr>
          <p:cNvPr id="7" name="Text Placeholder 6">
            <a:extLst>
              <a:ext uri="{FF2B5EF4-FFF2-40B4-BE49-F238E27FC236}">
                <a16:creationId xmlns:a16="http://schemas.microsoft.com/office/drawing/2014/main" id="{3D14621F-E216-481D-9308-97B0F79B6DAA}"/>
              </a:ext>
            </a:extLst>
          </p:cNvPr>
          <p:cNvSpPr>
            <a:spLocks noGrp="1"/>
          </p:cNvSpPr>
          <p:nvPr>
            <p:ph type="body" sz="quarter" idx="15"/>
          </p:nvPr>
        </p:nvSpPr>
        <p:spPr>
          <a:xfrm>
            <a:off x="5826428" y="3323043"/>
            <a:ext cx="5907205" cy="1147868"/>
          </a:xfrm>
        </p:spPr>
        <p:txBody>
          <a:bodyPr>
            <a:noAutofit/>
          </a:bodyPr>
          <a:lstStyle/>
          <a:p>
            <a:r>
              <a:rPr lang="en-US"/>
              <a:t>Led the design and implementation of the:</a:t>
            </a:r>
          </a:p>
          <a:p>
            <a:pPr marL="285750" indent="-285750">
              <a:buFont typeface="Arial" panose="020B0604020202020204" pitchFamily="34" charset="0"/>
              <a:buChar char="•"/>
            </a:pPr>
            <a:r>
              <a:rPr lang="en-US"/>
              <a:t>robust registration and discovery set of protocols based on Torrent DHT</a:t>
            </a:r>
          </a:p>
          <a:p>
            <a:pPr marL="285750" indent="-285750">
              <a:buFont typeface="Arial" panose="020B0604020202020204" pitchFamily="34" charset="0"/>
              <a:buChar char="•"/>
            </a:pPr>
            <a:r>
              <a:rPr lang="en-US"/>
              <a:t>decentralized authentication mechanisms</a:t>
            </a:r>
          </a:p>
        </p:txBody>
      </p:sp>
      <p:sp>
        <p:nvSpPr>
          <p:cNvPr id="10" name="Text Placeholder 9">
            <a:extLst>
              <a:ext uri="{FF2B5EF4-FFF2-40B4-BE49-F238E27FC236}">
                <a16:creationId xmlns:a16="http://schemas.microsoft.com/office/drawing/2014/main" id="{E9243144-E2F2-49CE-BDE1-6E00A2555F98}"/>
              </a:ext>
            </a:extLst>
          </p:cNvPr>
          <p:cNvSpPr>
            <a:spLocks noGrp="1"/>
          </p:cNvSpPr>
          <p:nvPr>
            <p:ph type="body" sz="quarter" idx="18"/>
          </p:nvPr>
        </p:nvSpPr>
        <p:spPr>
          <a:xfrm>
            <a:off x="5826428" y="4819227"/>
            <a:ext cx="5669280" cy="365760"/>
          </a:xfrm>
        </p:spPr>
        <p:txBody>
          <a:bodyPr>
            <a:noAutofit/>
          </a:bodyPr>
          <a:lstStyle/>
          <a:p>
            <a:r>
              <a:rPr lang="en-US">
                <a:solidFill>
                  <a:schemeClr val="tx1"/>
                </a:solidFill>
              </a:rPr>
              <a:t>NASA Artemis</a:t>
            </a:r>
          </a:p>
        </p:txBody>
      </p:sp>
      <p:sp>
        <p:nvSpPr>
          <p:cNvPr id="9" name="Text Placeholder 8">
            <a:extLst>
              <a:ext uri="{FF2B5EF4-FFF2-40B4-BE49-F238E27FC236}">
                <a16:creationId xmlns:a16="http://schemas.microsoft.com/office/drawing/2014/main" id="{DC230641-EC34-4C9D-AC9A-13EE61C81903}"/>
              </a:ext>
            </a:extLst>
          </p:cNvPr>
          <p:cNvSpPr>
            <a:spLocks noGrp="1"/>
          </p:cNvSpPr>
          <p:nvPr>
            <p:ph type="body" sz="quarter" idx="17"/>
          </p:nvPr>
        </p:nvSpPr>
        <p:spPr>
          <a:xfrm>
            <a:off x="5826428" y="5189873"/>
            <a:ext cx="5669280" cy="707350"/>
          </a:xfrm>
        </p:spPr>
        <p:txBody>
          <a:bodyPr>
            <a:noAutofit/>
          </a:bodyPr>
          <a:lstStyle/>
          <a:p>
            <a:r>
              <a:rPr lang="en-US"/>
              <a:t>Proposed, designed and implemented a transpiler to convert </a:t>
            </a:r>
            <a:r>
              <a:rPr lang="en-US" err="1"/>
              <a:t>Matlab</a:t>
            </a:r>
            <a:r>
              <a:rPr lang="en-US"/>
              <a:t> models to CUDA C++</a:t>
            </a:r>
          </a:p>
        </p:txBody>
      </p:sp>
      <p:sp>
        <p:nvSpPr>
          <p:cNvPr id="71" name="Date Placeholder 70">
            <a:extLst>
              <a:ext uri="{FF2B5EF4-FFF2-40B4-BE49-F238E27FC236}">
                <a16:creationId xmlns:a16="http://schemas.microsoft.com/office/drawing/2014/main" id="{7363D8F0-2EF2-4A27-857F-6DF970D5393C}"/>
              </a:ext>
            </a:extLst>
          </p:cNvPr>
          <p:cNvSpPr>
            <a:spLocks noGrp="1"/>
          </p:cNvSpPr>
          <p:nvPr>
            <p:ph type="dt" sz="half" idx="10"/>
          </p:nvPr>
        </p:nvSpPr>
        <p:spPr>
          <a:xfrm>
            <a:off x="838200" y="6356350"/>
            <a:ext cx="2743200" cy="365125"/>
          </a:xfrm>
        </p:spPr>
        <p:txBody>
          <a:bodyPr/>
          <a:lstStyle/>
          <a:p>
            <a:r>
              <a:rPr lang="en-US"/>
              <a:t>7/1/20XX</a:t>
            </a:r>
          </a:p>
        </p:txBody>
      </p:sp>
      <p:pic>
        <p:nvPicPr>
          <p:cNvPr id="13" name="Picture 12">
            <a:extLst>
              <a:ext uri="{FF2B5EF4-FFF2-40B4-BE49-F238E27FC236}">
                <a16:creationId xmlns:a16="http://schemas.microsoft.com/office/drawing/2014/main" id="{037AE994-D436-209A-677C-C661F13BA128}"/>
              </a:ext>
            </a:extLst>
          </p:cNvPr>
          <p:cNvPicPr>
            <a:picLocks noChangeAspect="1"/>
          </p:cNvPicPr>
          <p:nvPr/>
        </p:nvPicPr>
        <p:blipFill>
          <a:blip r:embed="rId3"/>
          <a:stretch>
            <a:fillRect/>
          </a:stretch>
        </p:blipFill>
        <p:spPr>
          <a:xfrm>
            <a:off x="631426" y="1124712"/>
            <a:ext cx="4754880" cy="4754880"/>
          </a:xfrm>
          <a:prstGeom prst="ellipse">
            <a:avLst/>
          </a:prstGeom>
          <a:ln>
            <a:noFill/>
          </a:ln>
          <a:effectLst>
            <a:softEdge rad="112500"/>
          </a:effectLst>
        </p:spPr>
      </p:pic>
    </p:spTree>
    <p:extLst>
      <p:ext uri="{BB962C8B-B14F-4D97-AF65-F5344CB8AC3E}">
        <p14:creationId xmlns:p14="http://schemas.microsoft.com/office/powerpoint/2010/main" val="177512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F78D580F-C5E1-DC48-A74E-0A7482B0BD5D}"/>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a:lstStyle/>
          <a:p>
            <a:r>
              <a:rPr lang="en-US"/>
              <a:t>Media</a:t>
            </a:r>
          </a:p>
        </p:txBody>
      </p:sp>
      <p:sp>
        <p:nvSpPr>
          <p:cNvPr id="6" name="Text Placeholder 5">
            <a:extLst>
              <a:ext uri="{FF2B5EF4-FFF2-40B4-BE49-F238E27FC236}">
                <a16:creationId xmlns:a16="http://schemas.microsoft.com/office/drawing/2014/main" id="{FB02A17B-8C7F-4600-9FBE-49BE31E3E1FA}"/>
              </a:ext>
            </a:extLst>
          </p:cNvPr>
          <p:cNvSpPr>
            <a:spLocks noGrp="1"/>
          </p:cNvSpPr>
          <p:nvPr>
            <p:ph type="body" sz="quarter" idx="15"/>
          </p:nvPr>
        </p:nvSpPr>
        <p:spPr>
          <a:xfrm>
            <a:off x="2128569" y="1854574"/>
            <a:ext cx="7941272" cy="428755"/>
          </a:xfrm>
        </p:spPr>
        <p:txBody>
          <a:bodyPr/>
          <a:lstStyle/>
          <a:p>
            <a:pPr algn="ctr"/>
            <a:r>
              <a:rPr lang="en-US">
                <a:hlinkClick r:id="rId3"/>
              </a:rPr>
              <a:t>Unmanned Aircraft Systems Traffic Management (UTM)</a:t>
            </a:r>
            <a:endParaRPr lang="en-US"/>
          </a:p>
        </p:txBody>
      </p:sp>
      <p:sp>
        <p:nvSpPr>
          <p:cNvPr id="3" name="Date Placeholder 2">
            <a:extLst>
              <a:ext uri="{FF2B5EF4-FFF2-40B4-BE49-F238E27FC236}">
                <a16:creationId xmlns:a16="http://schemas.microsoft.com/office/drawing/2014/main" id="{15F5CAEF-2A13-4560-AAF3-0F8CD9FE1CF7}"/>
              </a:ext>
            </a:extLst>
          </p:cNvPr>
          <p:cNvSpPr>
            <a:spLocks noGrp="1"/>
          </p:cNvSpPr>
          <p:nvPr>
            <p:ph type="dt" sz="half" idx="10"/>
          </p:nvPr>
        </p:nvSpPr>
        <p:spPr>
          <a:xfrm>
            <a:off x="838200" y="6356350"/>
            <a:ext cx="2743200" cy="365125"/>
          </a:xfrm>
        </p:spPr>
        <p:txBody>
          <a:bodyPr/>
          <a:lstStyle/>
          <a:p>
            <a:r>
              <a:rPr lang="en-US"/>
              <a:t>7/1/20XX</a:t>
            </a:r>
          </a:p>
        </p:txBody>
      </p:sp>
      <p:sp>
        <p:nvSpPr>
          <p:cNvPr id="4" name="Footer Placeholder 3">
            <a:extLst>
              <a:ext uri="{FF2B5EF4-FFF2-40B4-BE49-F238E27FC236}">
                <a16:creationId xmlns:a16="http://schemas.microsoft.com/office/drawing/2014/main" id="{57E114A7-DC0A-4A72-830D-FAA9026E9DDC}"/>
              </a:ext>
            </a:extLst>
          </p:cNvPr>
          <p:cNvSpPr>
            <a:spLocks noGrp="1"/>
          </p:cNvSpPr>
          <p:nvPr>
            <p:ph type="ftr" sz="quarter" idx="11"/>
          </p:nvPr>
        </p:nvSpPr>
        <p:spPr>
          <a:xfrm>
            <a:off x="4038600" y="6356350"/>
            <a:ext cx="4114800" cy="365125"/>
          </a:xfrm>
        </p:spPr>
        <p:txBody>
          <a:bodyPr/>
          <a:lstStyle/>
          <a:p>
            <a:r>
              <a:rPr lang="en-US"/>
              <a:t>Pitch deck title</a:t>
            </a:r>
          </a:p>
        </p:txBody>
      </p:sp>
      <p:sp>
        <p:nvSpPr>
          <p:cNvPr id="13" name="Slide Number Placeholder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5</a:t>
            </a:fld>
            <a:endParaRPr lang="en-US"/>
          </a:p>
        </p:txBody>
      </p:sp>
      <p:sp>
        <p:nvSpPr>
          <p:cNvPr id="30" name="Text Placeholder 5">
            <a:extLst>
              <a:ext uri="{FF2B5EF4-FFF2-40B4-BE49-F238E27FC236}">
                <a16:creationId xmlns:a16="http://schemas.microsoft.com/office/drawing/2014/main" id="{10F9861B-7712-16C9-01B2-B2FF12F3E216}"/>
              </a:ext>
            </a:extLst>
          </p:cNvPr>
          <p:cNvSpPr txBox="1">
            <a:spLocks/>
          </p:cNvSpPr>
          <p:nvPr/>
        </p:nvSpPr>
        <p:spPr>
          <a:xfrm>
            <a:off x="2128569" y="2612745"/>
            <a:ext cx="7941272" cy="428755"/>
          </a:xfrm>
          <a:prstGeom prst="rect">
            <a:avLst/>
          </a:prstGeom>
        </p:spPr>
        <p:txBody>
          <a:bodyPr vert="horz" lIns="91440" tIns="45720" rIns="91440" bIns="45720" rtlCol="0">
            <a:noAutofit/>
          </a:bodyPr>
          <a:lstStyle>
            <a:lvl1pPr marL="0" indent="0" algn="l" defTabSz="914400" rtl="0" eaLnBrk="1" latinLnBrk="0" hangingPunct="1">
              <a:lnSpc>
                <a:spcPts val="2600"/>
              </a:lnSpc>
              <a:spcBef>
                <a:spcPts val="0"/>
              </a:spcBef>
              <a:buFont typeface="Arial" panose="020B0604020202020204" pitchFamily="34" charset="0"/>
              <a:buNone/>
              <a:defRPr sz="1800" kern="1200">
                <a:solidFill>
                  <a:schemeClr val="bg1">
                    <a:lumMod val="50000"/>
                  </a:schemeClr>
                </a:solidFill>
                <a:latin typeface="+mj-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hlinkClick r:id="rId4"/>
              </a:rPr>
              <a:t>Data &amp; Reasoning Fabric (DRF)</a:t>
            </a:r>
            <a:endParaRPr lang="en-US"/>
          </a:p>
        </p:txBody>
      </p:sp>
      <p:sp>
        <p:nvSpPr>
          <p:cNvPr id="31" name="Text Placeholder 5">
            <a:extLst>
              <a:ext uri="{FF2B5EF4-FFF2-40B4-BE49-F238E27FC236}">
                <a16:creationId xmlns:a16="http://schemas.microsoft.com/office/drawing/2014/main" id="{290EEF0F-4956-E217-8F72-56310917B6BE}"/>
              </a:ext>
            </a:extLst>
          </p:cNvPr>
          <p:cNvSpPr txBox="1">
            <a:spLocks/>
          </p:cNvSpPr>
          <p:nvPr/>
        </p:nvSpPr>
        <p:spPr>
          <a:xfrm>
            <a:off x="2128569" y="3365948"/>
            <a:ext cx="7941272" cy="428755"/>
          </a:xfrm>
          <a:prstGeom prst="rect">
            <a:avLst/>
          </a:prstGeom>
        </p:spPr>
        <p:txBody>
          <a:bodyPr vert="horz" lIns="91440" tIns="45720" rIns="91440" bIns="45720" rtlCol="0">
            <a:noAutofit/>
          </a:bodyPr>
          <a:lstStyle>
            <a:lvl1pPr marL="0" indent="0" algn="l" defTabSz="914400" rtl="0" eaLnBrk="1" latinLnBrk="0" hangingPunct="1">
              <a:lnSpc>
                <a:spcPts val="2600"/>
              </a:lnSpc>
              <a:spcBef>
                <a:spcPts val="0"/>
              </a:spcBef>
              <a:buFont typeface="Arial" panose="020B0604020202020204" pitchFamily="34" charset="0"/>
              <a:buNone/>
              <a:defRPr sz="1800" kern="1200">
                <a:solidFill>
                  <a:schemeClr val="bg1">
                    <a:lumMod val="50000"/>
                  </a:schemeClr>
                </a:solidFill>
                <a:latin typeface="+mj-lt"/>
                <a:ea typeface="+mn-ea"/>
                <a:cs typeface="+mn-cs"/>
              </a:defRPr>
            </a:lvl1pPr>
            <a:lvl2pPr marL="4572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2pPr>
            <a:lvl3pPr marL="9144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3pPr>
            <a:lvl4pPr marL="13716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l" defTabSz="914400" rtl="0" eaLnBrk="1" latinLnBrk="0" hangingPunct="1">
              <a:lnSpc>
                <a:spcPts val="2600"/>
              </a:lnSpc>
              <a:spcBef>
                <a:spcPts val="500"/>
              </a:spcBef>
              <a:buFont typeface="Arial" panose="020B0604020202020204" pitchFamily="34" charset="0"/>
              <a:buNone/>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a:hlinkClick r:id="rId5"/>
              </a:rPr>
              <a:t>Artemis Mission</a:t>
            </a:r>
            <a:endParaRPr lang="en-US"/>
          </a:p>
        </p:txBody>
      </p:sp>
    </p:spTree>
    <p:extLst>
      <p:ext uri="{BB962C8B-B14F-4D97-AF65-F5344CB8AC3E}">
        <p14:creationId xmlns:p14="http://schemas.microsoft.com/office/powerpoint/2010/main" val="2281914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F8C8930-3902-DAA3-097B-9CD51FE9976D}"/>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838200" y="4622545"/>
            <a:ext cx="10515600" cy="880763"/>
          </a:xfrm>
        </p:spPr>
        <p:txBody>
          <a:bodyPr/>
          <a:lstStyle/>
          <a:p>
            <a:r>
              <a:rPr lang="en-US"/>
              <a:t>5. Q&amp;A</a:t>
            </a:r>
          </a:p>
        </p:txBody>
      </p:sp>
    </p:spTree>
    <p:extLst>
      <p:ext uri="{BB962C8B-B14F-4D97-AF65-F5344CB8AC3E}">
        <p14:creationId xmlns:p14="http://schemas.microsoft.com/office/powerpoint/2010/main" val="707789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9415DA02-A480-1F59-1D80-F88B8A329B63}"/>
              </a:ext>
            </a:extLst>
          </p:cNvPr>
          <p:cNvSpPr/>
          <p:nvPr/>
        </p:nvSpPr>
        <p:spPr>
          <a:xfrm>
            <a:off x="-45950" y="-55140"/>
            <a:ext cx="12309938" cy="6961387"/>
          </a:xfrm>
          <a:prstGeom prst="rect">
            <a:avLst/>
          </a:prstGeom>
          <a:solidFill>
            <a:schemeClr val="bg1">
              <a:alpha val="71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838200" y="365125"/>
            <a:ext cx="10515600" cy="1325563"/>
          </a:xfrm>
        </p:spPr>
        <p:txBody>
          <a:bodyPr>
            <a:normAutofit/>
          </a:bodyPr>
          <a:lstStyle/>
          <a:p>
            <a:r>
              <a:rPr lang="en-US"/>
              <a:t>Conclusion</a:t>
            </a:r>
          </a:p>
        </p:txBody>
      </p:sp>
      <p:pic>
        <p:nvPicPr>
          <p:cNvPr id="31" name="Picture 30">
            <a:extLst>
              <a:ext uri="{FF2B5EF4-FFF2-40B4-BE49-F238E27FC236}">
                <a16:creationId xmlns:a16="http://schemas.microsoft.com/office/drawing/2014/main" id="{32538D08-0326-C1BE-D422-8798102B1740}"/>
              </a:ext>
            </a:extLst>
          </p:cNvPr>
          <p:cNvPicPr>
            <a:picLocks noChangeAspect="1"/>
          </p:cNvPicPr>
          <p:nvPr/>
        </p:nvPicPr>
        <p:blipFill>
          <a:blip r:embed="rId2"/>
          <a:srcRect/>
          <a:stretch/>
        </p:blipFill>
        <p:spPr>
          <a:xfrm>
            <a:off x="3042909" y="1339535"/>
            <a:ext cx="6106182" cy="4585686"/>
          </a:xfrm>
          <a:prstGeom prst="rect">
            <a:avLst/>
          </a:prstGeom>
          <a:ln>
            <a:noFill/>
          </a:ln>
          <a:effectLst>
            <a:softEdge rad="165100"/>
          </a:effectLst>
        </p:spPr>
      </p:pic>
    </p:spTree>
    <p:extLst>
      <p:ext uri="{BB962C8B-B14F-4D97-AF65-F5344CB8AC3E}">
        <p14:creationId xmlns:p14="http://schemas.microsoft.com/office/powerpoint/2010/main" val="3140179507"/>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_JB_v2" id="{E6E25CD2-8512-4B49-9A83-9AC317278B8F}" vid="{100AFDCD-A339-4D94-B373-F9848C2D26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2.xml><?xml version="1.0" encoding="utf-8"?>
<ds:datastoreItem xmlns:ds="http://schemas.openxmlformats.org/officeDocument/2006/customXml" ds:itemID="{4D2E8E18-726E-43C2-A873-C7E26FC0A964}">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F7069D1F-6C1F-4FA3-8CCB-EA801E558BEC}">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{37954943-3ED6-425B-BB1E-18BBFB714E96}tf16411248_win32</Template>
  <TotalTime>0</TotalTime>
  <Words>361</Words>
  <Application>Microsoft Office PowerPoint</Application>
  <PresentationFormat>Widescreen</PresentationFormat>
  <Paragraphs>38</Paragraphs>
  <Slides>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Avenir Next LT Pro Light</vt:lpstr>
      <vt:lpstr>Calibri</vt:lpstr>
      <vt:lpstr>Posterama</vt:lpstr>
      <vt:lpstr>Office Theme</vt:lpstr>
      <vt:lpstr>Alex Fedin</vt:lpstr>
      <vt:lpstr>Intro</vt:lpstr>
      <vt:lpstr>Projects Overview</vt:lpstr>
      <vt:lpstr>Commitments</vt:lpstr>
      <vt:lpstr>Media</vt:lpstr>
      <vt:lpstr>5. Q&amp;A</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Alex Fedin</dc:title>
  <dc:creator>Alexander Fedin</dc:creator>
  <cp:lastModifiedBy>Alexander Fedin</cp:lastModifiedBy>
  <cp:revision>1</cp:revision>
  <dcterms:created xsi:type="dcterms:W3CDTF">2023-02-09T19:39:09Z</dcterms:created>
  <dcterms:modified xsi:type="dcterms:W3CDTF">2023-02-13T17:26:38Z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